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80" r:id="rId4"/>
    <p:sldMasterId id="2147483699" r:id="rId5"/>
  </p:sldMasterIdLst>
  <p:notesMasterIdLst>
    <p:notesMasterId r:id="rId8"/>
  </p:notesMasterIdLst>
  <p:sldIdLst>
    <p:sldId id="256" r:id="rId6"/>
    <p:sldId id="2588" r:id="rId7"/>
    <p:sldId id="321" r:id="rId9"/>
    <p:sldId id="306" r:id="rId10"/>
    <p:sldId id="424" r:id="rId11"/>
    <p:sldId id="395" r:id="rId12"/>
    <p:sldId id="432" r:id="rId13"/>
    <p:sldId id="409" r:id="rId14"/>
    <p:sldId id="425" r:id="rId15"/>
    <p:sldId id="386" r:id="rId16"/>
    <p:sldId id="307" r:id="rId17"/>
    <p:sldId id="344" r:id="rId18"/>
    <p:sldId id="308" r:id="rId19"/>
    <p:sldId id="316" r:id="rId20"/>
    <p:sldId id="346" r:id="rId21"/>
    <p:sldId id="366" r:id="rId22"/>
    <p:sldId id="277" r:id="rId23"/>
    <p:sldId id="288" r:id="rId24"/>
    <p:sldId id="289" r:id="rId25"/>
    <p:sldId id="387" r:id="rId26"/>
    <p:sldId id="858" r:id="rId27"/>
    <p:sldId id="348" r:id="rId28"/>
    <p:sldId id="283" r:id="rId29"/>
    <p:sldId id="382" r:id="rId30"/>
    <p:sldId id="381" r:id="rId31"/>
    <p:sldId id="857" r:id="rId32"/>
    <p:sldId id="855" r:id="rId33"/>
  </p:sldIdLst>
  <p:sldSz cx="12192000" cy="6858000"/>
  <p:notesSz cx="6858000" cy="9144000"/>
  <p:custDataLst>
    <p:tags r:id="rId3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导入及方法讲解" id="{E6A2A9A5-D659-4D4E-A841-62F09793B5A2}">
          <p14:sldIdLst>
            <p14:sldId id="256"/>
            <p14:sldId id="2588"/>
            <p14:sldId id="321"/>
            <p14:sldId id="306"/>
            <p14:sldId id="424"/>
            <p14:sldId id="395"/>
            <p14:sldId id="432"/>
            <p14:sldId id="409"/>
            <p14:sldId id="425"/>
            <p14:sldId id="386"/>
            <p14:sldId id="307"/>
            <p14:sldId id="344"/>
            <p14:sldId id="308"/>
          </p14:sldIdLst>
        </p14:section>
        <p14:section name="操练——学生" id="{295E5BD6-5C73-46B5-93AF-3EBB03AC288F}">
          <p14:sldIdLst>
            <p14:sldId id="316"/>
            <p14:sldId id="346"/>
            <p14:sldId id="366"/>
          </p14:sldIdLst>
        </p14:section>
        <p14:section name="真题运用" id="{E58FB4F0-AE39-45C4-96E3-C6645F243BD0}">
          <p14:sldIdLst>
            <p14:sldId id="277"/>
            <p14:sldId id="288"/>
            <p14:sldId id="289"/>
            <p14:sldId id="387"/>
            <p14:sldId id="858"/>
            <p14:sldId id="348"/>
            <p14:sldId id="283"/>
            <p14:sldId id="382"/>
            <p14:sldId id="381"/>
            <p14:sldId id="857"/>
            <p14:sldId id="855"/>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5" d="100"/>
          <a:sy n="85" d="100"/>
        </p:scale>
        <p:origin x="48" y="6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notesMaster" Target="notesMasters/notesMaster1.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8" Type="http://schemas.openxmlformats.org/officeDocument/2006/relationships/tags" Target="tags/tag535.xml"/><Relationship Id="rId37" Type="http://schemas.openxmlformats.org/officeDocument/2006/relationships/commentAuthors" Target="commentAuthors.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27.xml"/><Relationship Id="rId32" Type="http://schemas.openxmlformats.org/officeDocument/2006/relationships/slide" Target="slides/slide26.xml"/><Relationship Id="rId31" Type="http://schemas.openxmlformats.org/officeDocument/2006/relationships/slide" Target="slides/slide25.xml"/><Relationship Id="rId30" Type="http://schemas.openxmlformats.org/officeDocument/2006/relationships/slide" Target="slides/slide24.xml"/><Relationship Id="rId3" Type="http://schemas.openxmlformats.org/officeDocument/2006/relationships/slideMaster" Target="slideMasters/slideMaster2.xml"/><Relationship Id="rId29" Type="http://schemas.openxmlformats.org/officeDocument/2006/relationships/slide" Target="slides/slide23.xml"/><Relationship Id="rId28" Type="http://schemas.openxmlformats.org/officeDocument/2006/relationships/slide" Target="slides/slide22.xml"/><Relationship Id="rId27" Type="http://schemas.openxmlformats.org/officeDocument/2006/relationships/slide" Target="slides/slide21.xml"/><Relationship Id="rId26" Type="http://schemas.openxmlformats.org/officeDocument/2006/relationships/slide" Target="slides/slide20.xml"/><Relationship Id="rId25" Type="http://schemas.openxmlformats.org/officeDocument/2006/relationships/slide" Target="slides/slide19.xml"/><Relationship Id="rId24" Type="http://schemas.openxmlformats.org/officeDocument/2006/relationships/slide" Target="slides/slide18.xml"/><Relationship Id="rId23" Type="http://schemas.openxmlformats.org/officeDocument/2006/relationships/slide" Target="slides/slide17.xml"/><Relationship Id="rId22" Type="http://schemas.openxmlformats.org/officeDocument/2006/relationships/slide" Target="slides/slide16.xml"/><Relationship Id="rId21" Type="http://schemas.openxmlformats.org/officeDocument/2006/relationships/slide" Target="slides/slide15.xml"/><Relationship Id="rId20" Type="http://schemas.openxmlformats.org/officeDocument/2006/relationships/slide" Target="slides/slide14.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4613D93-C391-4FF8-AB90-FCAD0A3E015E}"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pPr>
            <a:fld id="{F1CB8912-F0BA-4AD8-8415-DA1F26BCB09F}"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E7B7F8-81FA-46DC-8926-8D6B124E54D6}" type="slidenum">
              <a:rPr lang="en-US" smtClean="0"/>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pPr>
            <a:fld id="{F1CB8912-F0BA-4AD8-8415-DA1F26BCB09F}"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pPr>
            <a:fld id="{F1CB8912-F0BA-4AD8-8415-DA1F26BCB09F}"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r>
              <a:rPr lang="en-US" altLang="zh-CN" b="1">
                <a:solidFill>
                  <a:srgbClr val="00B0F0"/>
                </a:solidFill>
                <a:latin typeface="Times New Roman" panose="02020603050405020304" charset="0"/>
                <a:cs typeface="Times New Roman" panose="02020603050405020304" charset="0"/>
                <a:sym typeface="+mn-ea"/>
              </a:rPr>
              <a:t>(Even though Britain has a reputation)( for less-than-impressive cuisine）, it is producing more top class chefs （who appear frequently）（ on our television screens） and （whose recipe books frequently top the best seller lists）.</a:t>
            </a:r>
            <a:endParaRPr lang="en-US" altLang="zh-CN" b="1">
              <a:solidFill>
                <a:srgbClr val="00B0F0"/>
              </a:solidFill>
              <a:latin typeface="Times New Roman" panose="02020603050405020304" charset="0"/>
              <a:cs typeface="Times New Roman" panose="02020603050405020304" charset="0"/>
              <a:sym typeface="+mn-e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r>
              <a:rPr lang="en-US" altLang="zh-CN" b="1">
                <a:solidFill>
                  <a:srgbClr val="00B0F0"/>
                </a:solidFill>
                <a:latin typeface="Times New Roman" panose="02020603050405020304" charset="0"/>
                <a:cs typeface="Times New Roman" panose="02020603050405020304" charset="0"/>
                <a:sym typeface="+mn-ea"/>
              </a:rPr>
              <a:t>(Even though Britain has a reputation)( for less-than-impressive cuisine）, it is producing more top class chefs （who appear frequently）（ on our television screens） and （whose recipe books frequently top the best seller lists）.</a:t>
            </a:r>
            <a:endParaRPr lang="en-US" altLang="zh-CN" b="1">
              <a:solidFill>
                <a:srgbClr val="00B0F0"/>
              </a:solidFill>
              <a:latin typeface="Times New Roman" panose="02020603050405020304" charset="0"/>
              <a:cs typeface="Times New Roman" panose="02020603050405020304" charset="0"/>
              <a:sym typeface="+mn-e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E7B7F8-81FA-46DC-8926-8D6B124E54D6}"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r>
              <a:rPr lang="zh-CN" altLang="en-US"/>
              <a:t>例如，一条污浊的小溪，在流经植物和微小生物栖息的岩石后，通常会变得清澈。</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E7B7F8-81FA-46DC-8926-8D6B124E54D6}" type="slidenum">
              <a:rPr 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pPr>
              <a:lnSpc>
                <a:spcPct val="110000"/>
              </a:lnSpc>
            </a:pPr>
            <a:r>
              <a:rPr lang="zh-CN" b="1">
                <a:ea typeface="宋体" panose="02010600030101010101" pitchFamily="2" charset="-122"/>
                <a:sym typeface="+mn-ea"/>
              </a:rPr>
              <a:t>如果你想讲述全球的历史，一段不偏袒任何人类某一部分的历史，仅仅通过文字记载是不够的，因为世界上只有部分地区曾经有过文字记载，而大多数地区在大部分时期都没有文字。书写是人类的后期成就之一，直到最近，即使是许多有文字的社会也不仅仅通过文字来记录他们关心的事情，也通过物品来表达。</a:t>
            </a:r>
            <a:endParaRPr lang="zh-CN" b="1">
              <a:ea typeface="宋体" panose="02010600030101010101" pitchFamily="2" charset="-122"/>
              <a:sym typeface="+mn-e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pPr>
              <a:lnSpc>
                <a:spcPct val="120000"/>
              </a:lnSpc>
            </a:pPr>
            <a:r>
              <a:rPr>
                <a:sym typeface="+mn-ea"/>
              </a:rPr>
              <a:t>本句中，if引导条件状语从句，a history为同位语，其后被关系代词that引导的定语从句修饰，主句为you cannot do it through texts alone；because引导原因状语从句，原因状语从句中还包含一个while</a:t>
            </a:r>
            <a:endParaRPr>
              <a:sym typeface="+mn-ea"/>
            </a:endParaRPr>
          </a:p>
          <a:p>
            <a:pPr>
              <a:lnSpc>
                <a:spcPct val="120000"/>
              </a:lnSpc>
            </a:pPr>
            <a:r>
              <a:rPr>
                <a:sym typeface="+mn-ea"/>
              </a:rPr>
              <a:t>引导的表转折的并列句。</a:t>
            </a:r>
            <a:endParaRPr>
              <a:sym typeface="+mn-ea"/>
            </a:endParaRPr>
          </a:p>
          <a:p>
            <a:pPr>
              <a:lnSpc>
                <a:spcPct val="120000"/>
              </a:lnSpc>
            </a:pPr>
            <a:r>
              <a:rPr>
                <a:sym typeface="+mn-ea"/>
              </a:rPr>
              <a:t>如果你想讲述全球的历史，一段不偏袒任何人类某一部分的历史，仅仅通过文字记载是不够的，因为世界上只有部分地区曾经有过文字记载，而大多数地区在大部分时期都没有文字。</a:t>
            </a:r>
            <a:endParaRPr>
              <a:sym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pPr>
              <a:lnSpc>
                <a:spcPct val="110000"/>
              </a:lnSpc>
            </a:pPr>
            <a:r>
              <a:rPr lang="zh-CN" b="1">
                <a:ea typeface="宋体" panose="02010600030101010101" pitchFamily="2" charset="-122"/>
                <a:sym typeface="+mn-ea"/>
              </a:rPr>
              <a:t>如果你想讲述全球的历史，一段不偏袒任何人类某一部分的历史，仅仅通过文字记载是不够的，因为世界上只有部分地区曾经有过文字记载，而大多数地区在大部分时期都没有文字。书写是人类的后期成就之一，直到最近，即使是许多有文字的社会也不仅仅通过文字来记录他们关心的事情，也通过物品来表达。</a:t>
            </a:r>
            <a:endParaRPr lang="zh-CN" b="1">
              <a:ea typeface="宋体" panose="02010600030101010101" pitchFamily="2" charset="-122"/>
              <a:sym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image" Target="../media/image2.png"/><Relationship Id="rId3" Type="http://schemas.openxmlformats.org/officeDocument/2006/relationships/tags" Target="../tags/tag2.xml"/><Relationship Id="rId23" Type="http://schemas.openxmlformats.org/officeDocument/2006/relationships/tags" Target="../tags/tag21.xml"/><Relationship Id="rId22" Type="http://schemas.openxmlformats.org/officeDocument/2006/relationships/tags" Target="../tags/tag20.xml"/><Relationship Id="rId21" Type="http://schemas.openxmlformats.org/officeDocument/2006/relationships/tags" Target="../tags/tag19.xml"/><Relationship Id="rId20" Type="http://schemas.openxmlformats.org/officeDocument/2006/relationships/tags" Target="../tags/tag18.xml"/><Relationship Id="rId2" Type="http://schemas.openxmlformats.org/officeDocument/2006/relationships/tags" Target="../tags/tag1.xml"/><Relationship Id="rId19" Type="http://schemas.openxmlformats.org/officeDocument/2006/relationships/tags" Target="../tags/tag17.xml"/><Relationship Id="rId18" Type="http://schemas.openxmlformats.org/officeDocument/2006/relationships/tags" Target="../tags/tag16.xml"/><Relationship Id="rId17" Type="http://schemas.openxmlformats.org/officeDocument/2006/relationships/tags" Target="../tags/tag15.xml"/><Relationship Id="rId16" Type="http://schemas.openxmlformats.org/officeDocument/2006/relationships/tags" Target="../tags/tag14.xml"/><Relationship Id="rId15" Type="http://schemas.openxmlformats.org/officeDocument/2006/relationships/tags" Target="../tags/tag13.xml"/><Relationship Id="rId14" Type="http://schemas.openxmlformats.org/officeDocument/2006/relationships/tags" Target="../tags/tag12.xml"/><Relationship Id="rId13" Type="http://schemas.openxmlformats.org/officeDocument/2006/relationships/tags" Target="../tags/tag1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0" Type="http://schemas.openxmlformats.org/officeDocument/2006/relationships/tags" Target="../tags/tag30.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37.xml"/><Relationship Id="rId8" Type="http://schemas.openxmlformats.org/officeDocument/2006/relationships/tags" Target="../tags/tag36.xml"/><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image" Target="../media/image2.png"/><Relationship Id="rId2" Type="http://schemas.openxmlformats.org/officeDocument/2006/relationships/tags" Target="../tags/tag31.xml"/><Relationship Id="rId19" Type="http://schemas.openxmlformats.org/officeDocument/2006/relationships/tags" Target="../tags/tag47.xml"/><Relationship Id="rId18" Type="http://schemas.openxmlformats.org/officeDocument/2006/relationships/tags" Target="../tags/tag46.xml"/><Relationship Id="rId17" Type="http://schemas.openxmlformats.org/officeDocument/2006/relationships/tags" Target="../tags/tag45.xml"/><Relationship Id="rId16" Type="http://schemas.openxmlformats.org/officeDocument/2006/relationships/tags" Target="../tags/tag44.xml"/><Relationship Id="rId15" Type="http://schemas.openxmlformats.org/officeDocument/2006/relationships/tags" Target="../tags/tag43.xml"/><Relationship Id="rId14" Type="http://schemas.openxmlformats.org/officeDocument/2006/relationships/tags" Target="../tags/tag42.xml"/><Relationship Id="rId13" Type="http://schemas.openxmlformats.org/officeDocument/2006/relationships/tags" Target="../tags/tag41.xml"/><Relationship Id="rId12" Type="http://schemas.openxmlformats.org/officeDocument/2006/relationships/tags" Target="../tags/tag40.xml"/><Relationship Id="rId11" Type="http://schemas.openxmlformats.org/officeDocument/2006/relationships/tags" Target="../tags/tag39.xml"/><Relationship Id="rId10" Type="http://schemas.openxmlformats.org/officeDocument/2006/relationships/tags" Target="../tags/tag38.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55.xml"/><Relationship Id="rId8" Type="http://schemas.openxmlformats.org/officeDocument/2006/relationships/tags" Target="../tags/tag54.xml"/><Relationship Id="rId7" Type="http://schemas.openxmlformats.org/officeDocument/2006/relationships/tags" Target="../tags/tag53.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1" Type="http://schemas.openxmlformats.org/officeDocument/2006/relationships/tags" Target="../tags/tag57.xml"/><Relationship Id="rId10" Type="http://schemas.openxmlformats.org/officeDocument/2006/relationships/tags" Target="../tags/tag56.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65.xml"/><Relationship Id="rId8" Type="http://schemas.openxmlformats.org/officeDocument/2006/relationships/tags" Target="../tags/tag64.xml"/><Relationship Id="rId7" Type="http://schemas.openxmlformats.org/officeDocument/2006/relationships/tags" Target="../tags/tag63.xml"/><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69.xml"/><Relationship Id="rId4" Type="http://schemas.openxmlformats.org/officeDocument/2006/relationships/tags" Target="../tags/tag68.xml"/><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76.xml"/><Relationship Id="rId7" Type="http://schemas.openxmlformats.org/officeDocument/2006/relationships/tags" Target="../tags/tag75.xm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84.xml"/><Relationship Id="rId8" Type="http://schemas.openxmlformats.org/officeDocument/2006/relationships/tags" Target="../tags/tag83.xml"/><Relationship Id="rId7" Type="http://schemas.openxmlformats.org/officeDocument/2006/relationships/tags" Target="../tags/tag82.xml"/><Relationship Id="rId6" Type="http://schemas.openxmlformats.org/officeDocument/2006/relationships/tags" Target="../tags/tag81.xml"/><Relationship Id="rId5" Type="http://schemas.openxmlformats.org/officeDocument/2006/relationships/tags" Target="../tags/tag80.xml"/><Relationship Id="rId4" Type="http://schemas.openxmlformats.org/officeDocument/2006/relationships/tags" Target="../tags/tag79.xml"/><Relationship Id="rId3" Type="http://schemas.openxmlformats.org/officeDocument/2006/relationships/tags" Target="../tags/tag78.xml"/><Relationship Id="rId2" Type="http://schemas.openxmlformats.org/officeDocument/2006/relationships/tags" Target="../tags/tag77.xml"/><Relationship Id="rId11" Type="http://schemas.openxmlformats.org/officeDocument/2006/relationships/tags" Target="../tags/tag86.xml"/><Relationship Id="rId10" Type="http://schemas.openxmlformats.org/officeDocument/2006/relationships/tags" Target="../tags/tag85.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tags" Target="../tags/tag89.xml"/><Relationship Id="rId3" Type="http://schemas.openxmlformats.org/officeDocument/2006/relationships/tags" Target="../tags/tag88.xml"/><Relationship Id="rId2" Type="http://schemas.openxmlformats.org/officeDocument/2006/relationships/tags" Target="../tags/tag87.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99.xml"/><Relationship Id="rId8" Type="http://schemas.openxmlformats.org/officeDocument/2006/relationships/tags" Target="../tags/tag98.xml"/><Relationship Id="rId7" Type="http://schemas.openxmlformats.org/officeDocument/2006/relationships/tags" Target="../tags/tag97.xml"/><Relationship Id="rId6" Type="http://schemas.openxmlformats.org/officeDocument/2006/relationships/tags" Target="../tags/tag96.xml"/><Relationship Id="rId5" Type="http://schemas.openxmlformats.org/officeDocument/2006/relationships/tags" Target="../tags/tag95.xml"/><Relationship Id="rId4" Type="http://schemas.openxmlformats.org/officeDocument/2006/relationships/tags" Target="../tags/tag94.xml"/><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06.xml"/><Relationship Id="rId8" Type="http://schemas.openxmlformats.org/officeDocument/2006/relationships/tags" Target="../tags/tag105.xml"/><Relationship Id="rId7" Type="http://schemas.openxmlformats.org/officeDocument/2006/relationships/tags" Target="../tags/tag104.xml"/><Relationship Id="rId6" Type="http://schemas.openxmlformats.org/officeDocument/2006/relationships/tags" Target="../tags/tag103.xml"/><Relationship Id="rId5" Type="http://schemas.openxmlformats.org/officeDocument/2006/relationships/tags" Target="../tags/tag102.xml"/><Relationship Id="rId4" Type="http://schemas.openxmlformats.org/officeDocument/2006/relationships/image" Target="../media/image2.png"/><Relationship Id="rId3" Type="http://schemas.openxmlformats.org/officeDocument/2006/relationships/tags" Target="../tags/tag101.xml"/><Relationship Id="rId26" Type="http://schemas.openxmlformats.org/officeDocument/2006/relationships/tags" Target="../tags/tag123.xml"/><Relationship Id="rId25" Type="http://schemas.openxmlformats.org/officeDocument/2006/relationships/tags" Target="../tags/tag122.xml"/><Relationship Id="rId24" Type="http://schemas.openxmlformats.org/officeDocument/2006/relationships/tags" Target="../tags/tag121.xml"/><Relationship Id="rId23" Type="http://schemas.openxmlformats.org/officeDocument/2006/relationships/tags" Target="../tags/tag120.xml"/><Relationship Id="rId22" Type="http://schemas.openxmlformats.org/officeDocument/2006/relationships/tags" Target="../tags/tag119.xml"/><Relationship Id="rId21" Type="http://schemas.openxmlformats.org/officeDocument/2006/relationships/tags" Target="../tags/tag118.xml"/><Relationship Id="rId20" Type="http://schemas.openxmlformats.org/officeDocument/2006/relationships/tags" Target="../tags/tag117.xml"/><Relationship Id="rId2" Type="http://schemas.openxmlformats.org/officeDocument/2006/relationships/tags" Target="../tags/tag100.xml"/><Relationship Id="rId19" Type="http://schemas.openxmlformats.org/officeDocument/2006/relationships/tags" Target="../tags/tag116.xml"/><Relationship Id="rId18" Type="http://schemas.openxmlformats.org/officeDocument/2006/relationships/tags" Target="../tags/tag115.xml"/><Relationship Id="rId17" Type="http://schemas.openxmlformats.org/officeDocument/2006/relationships/tags" Target="../tags/tag114.xml"/><Relationship Id="rId16" Type="http://schemas.openxmlformats.org/officeDocument/2006/relationships/tags" Target="../tags/tag113.xml"/><Relationship Id="rId15" Type="http://schemas.openxmlformats.org/officeDocument/2006/relationships/tags" Target="../tags/tag112.xml"/><Relationship Id="rId14" Type="http://schemas.openxmlformats.org/officeDocument/2006/relationships/tags" Target="../tags/tag111.xml"/><Relationship Id="rId13" Type="http://schemas.openxmlformats.org/officeDocument/2006/relationships/tags" Target="../tags/tag110.xml"/><Relationship Id="rId12" Type="http://schemas.openxmlformats.org/officeDocument/2006/relationships/tags" Target="../tags/tag109.xml"/><Relationship Id="rId11" Type="http://schemas.openxmlformats.org/officeDocument/2006/relationships/tags" Target="../tags/tag108.xml"/><Relationship Id="rId10" Type="http://schemas.openxmlformats.org/officeDocument/2006/relationships/tags" Target="../tags/tag107.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31.xml"/><Relationship Id="rId8" Type="http://schemas.openxmlformats.org/officeDocument/2006/relationships/tags" Target="../tags/tag130.xml"/><Relationship Id="rId7" Type="http://schemas.openxmlformats.org/officeDocument/2006/relationships/tags" Target="../tags/tag129.xml"/><Relationship Id="rId6" Type="http://schemas.openxmlformats.org/officeDocument/2006/relationships/tags" Target="../tags/tag128.xml"/><Relationship Id="rId5" Type="http://schemas.openxmlformats.org/officeDocument/2006/relationships/tags" Target="../tags/tag127.xml"/><Relationship Id="rId4" Type="http://schemas.openxmlformats.org/officeDocument/2006/relationships/tags" Target="../tags/tag126.xml"/><Relationship Id="rId3" Type="http://schemas.openxmlformats.org/officeDocument/2006/relationships/tags" Target="../tags/tag125.xml"/><Relationship Id="rId2" Type="http://schemas.openxmlformats.org/officeDocument/2006/relationships/tags" Target="../tags/tag124.xml"/><Relationship Id="rId15" Type="http://schemas.openxmlformats.org/officeDocument/2006/relationships/tags" Target="../tags/tag137.xml"/><Relationship Id="rId14" Type="http://schemas.openxmlformats.org/officeDocument/2006/relationships/tags" Target="../tags/tag136.xml"/><Relationship Id="rId13" Type="http://schemas.openxmlformats.org/officeDocument/2006/relationships/tags" Target="../tags/tag135.xml"/><Relationship Id="rId12" Type="http://schemas.openxmlformats.org/officeDocument/2006/relationships/tags" Target="../tags/tag134.xml"/><Relationship Id="rId11" Type="http://schemas.openxmlformats.org/officeDocument/2006/relationships/tags" Target="../tags/tag133.xml"/><Relationship Id="rId10" Type="http://schemas.openxmlformats.org/officeDocument/2006/relationships/tags" Target="../tags/tag13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45.xml"/><Relationship Id="rId8" Type="http://schemas.openxmlformats.org/officeDocument/2006/relationships/tags" Target="../tags/tag144.xml"/><Relationship Id="rId7" Type="http://schemas.openxmlformats.org/officeDocument/2006/relationships/tags" Target="../tags/tag143.xml"/><Relationship Id="rId6" Type="http://schemas.openxmlformats.org/officeDocument/2006/relationships/tags" Target="../tags/tag142.xml"/><Relationship Id="rId5" Type="http://schemas.openxmlformats.org/officeDocument/2006/relationships/tags" Target="../tags/tag141.xml"/><Relationship Id="rId4" Type="http://schemas.openxmlformats.org/officeDocument/2006/relationships/tags" Target="../tags/tag140.xml"/><Relationship Id="rId3" Type="http://schemas.openxmlformats.org/officeDocument/2006/relationships/tags" Target="../tags/tag139.xml"/><Relationship Id="rId2" Type="http://schemas.openxmlformats.org/officeDocument/2006/relationships/tags" Target="../tags/tag138.xml"/><Relationship Id="rId12" Type="http://schemas.openxmlformats.org/officeDocument/2006/relationships/tags" Target="../tags/tag148.xml"/><Relationship Id="rId11" Type="http://schemas.openxmlformats.org/officeDocument/2006/relationships/tags" Target="../tags/tag147.xml"/><Relationship Id="rId10" Type="http://schemas.openxmlformats.org/officeDocument/2006/relationships/tags" Target="../tags/tag146.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56.xml"/><Relationship Id="rId8" Type="http://schemas.openxmlformats.org/officeDocument/2006/relationships/tags" Target="../tags/tag155.xml"/><Relationship Id="rId7" Type="http://schemas.openxmlformats.org/officeDocument/2006/relationships/tags" Target="../tags/tag154.xml"/><Relationship Id="rId6" Type="http://schemas.openxmlformats.org/officeDocument/2006/relationships/tags" Target="../tags/tag153.xml"/><Relationship Id="rId5" Type="http://schemas.openxmlformats.org/officeDocument/2006/relationships/tags" Target="../tags/tag152.xml"/><Relationship Id="rId4" Type="http://schemas.openxmlformats.org/officeDocument/2006/relationships/tags" Target="../tags/tag151.xml"/><Relationship Id="rId3" Type="http://schemas.openxmlformats.org/officeDocument/2006/relationships/tags" Target="../tags/tag150.xml"/><Relationship Id="rId2" Type="http://schemas.openxmlformats.org/officeDocument/2006/relationships/tags" Target="../tags/tag149.xml"/><Relationship Id="rId10" Type="http://schemas.openxmlformats.org/officeDocument/2006/relationships/tags" Target="../tags/tag157.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65.xml"/><Relationship Id="rId8" Type="http://schemas.openxmlformats.org/officeDocument/2006/relationships/tags" Target="../tags/tag164.xml"/><Relationship Id="rId7" Type="http://schemas.openxmlformats.org/officeDocument/2006/relationships/tags" Target="../tags/tag163.xml"/><Relationship Id="rId6" Type="http://schemas.openxmlformats.org/officeDocument/2006/relationships/tags" Target="../tags/tag162.xml"/><Relationship Id="rId5" Type="http://schemas.openxmlformats.org/officeDocument/2006/relationships/tags" Target="../tags/tag161.xml"/><Relationship Id="rId4" Type="http://schemas.openxmlformats.org/officeDocument/2006/relationships/tags" Target="../tags/tag160.xml"/><Relationship Id="rId3" Type="http://schemas.openxmlformats.org/officeDocument/2006/relationships/tags" Target="../tags/tag159.xml"/><Relationship Id="rId2" Type="http://schemas.openxmlformats.org/officeDocument/2006/relationships/tags" Target="../tags/tag158.xml"/><Relationship Id="rId16" Type="http://schemas.openxmlformats.org/officeDocument/2006/relationships/tags" Target="../tags/tag172.xml"/><Relationship Id="rId15" Type="http://schemas.openxmlformats.org/officeDocument/2006/relationships/tags" Target="../tags/tag171.xml"/><Relationship Id="rId14" Type="http://schemas.openxmlformats.org/officeDocument/2006/relationships/tags" Target="../tags/tag170.xml"/><Relationship Id="rId13" Type="http://schemas.openxmlformats.org/officeDocument/2006/relationships/tags" Target="../tags/tag169.xml"/><Relationship Id="rId12" Type="http://schemas.openxmlformats.org/officeDocument/2006/relationships/tags" Target="../tags/tag168.xml"/><Relationship Id="rId11" Type="http://schemas.openxmlformats.org/officeDocument/2006/relationships/tags" Target="../tags/tag167.xml"/><Relationship Id="rId10" Type="http://schemas.openxmlformats.org/officeDocument/2006/relationships/tags" Target="../tags/tag166.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80.xml"/><Relationship Id="rId8" Type="http://schemas.openxmlformats.org/officeDocument/2006/relationships/tags" Target="../tags/tag179.xml"/><Relationship Id="rId7" Type="http://schemas.openxmlformats.org/officeDocument/2006/relationships/tags" Target="../tags/tag178.xml"/><Relationship Id="rId6" Type="http://schemas.openxmlformats.org/officeDocument/2006/relationships/tags" Target="../tags/tag177.xml"/><Relationship Id="rId5" Type="http://schemas.openxmlformats.org/officeDocument/2006/relationships/tags" Target="../tags/tag176.xml"/><Relationship Id="rId4" Type="http://schemas.openxmlformats.org/officeDocument/2006/relationships/tags" Target="../tags/tag175.xml"/><Relationship Id="rId3" Type="http://schemas.openxmlformats.org/officeDocument/2006/relationships/tags" Target="../tags/tag174.xml"/><Relationship Id="rId2" Type="http://schemas.openxmlformats.org/officeDocument/2006/relationships/tags" Target="../tags/tag173.xml"/><Relationship Id="rId15" Type="http://schemas.openxmlformats.org/officeDocument/2006/relationships/tags" Target="../tags/tag186.xml"/><Relationship Id="rId14" Type="http://schemas.openxmlformats.org/officeDocument/2006/relationships/tags" Target="../tags/tag185.xml"/><Relationship Id="rId13" Type="http://schemas.openxmlformats.org/officeDocument/2006/relationships/tags" Target="../tags/tag184.xml"/><Relationship Id="rId12" Type="http://schemas.openxmlformats.org/officeDocument/2006/relationships/tags" Target="../tags/tag183.xml"/><Relationship Id="rId11" Type="http://schemas.openxmlformats.org/officeDocument/2006/relationships/tags" Target="../tags/tag182.xml"/><Relationship Id="rId10" Type="http://schemas.openxmlformats.org/officeDocument/2006/relationships/tags" Target="../tags/tag181.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94.xml"/><Relationship Id="rId8" Type="http://schemas.openxmlformats.org/officeDocument/2006/relationships/tags" Target="../tags/tag193.xml"/><Relationship Id="rId7" Type="http://schemas.openxmlformats.org/officeDocument/2006/relationships/tags" Target="../tags/tag192.xml"/><Relationship Id="rId6" Type="http://schemas.openxmlformats.org/officeDocument/2006/relationships/tags" Target="../tags/tag191.xml"/><Relationship Id="rId5" Type="http://schemas.openxmlformats.org/officeDocument/2006/relationships/tags" Target="../tags/tag190.xml"/><Relationship Id="rId4" Type="http://schemas.openxmlformats.org/officeDocument/2006/relationships/tags" Target="../tags/tag189.xml"/><Relationship Id="rId3" Type="http://schemas.openxmlformats.org/officeDocument/2006/relationships/tags" Target="../tags/tag188.xml"/><Relationship Id="rId2" Type="http://schemas.openxmlformats.org/officeDocument/2006/relationships/tags" Target="../tags/tag187.xml"/><Relationship Id="rId18" Type="http://schemas.openxmlformats.org/officeDocument/2006/relationships/tags" Target="../tags/tag203.xml"/><Relationship Id="rId17" Type="http://schemas.openxmlformats.org/officeDocument/2006/relationships/tags" Target="../tags/tag202.xml"/><Relationship Id="rId16" Type="http://schemas.openxmlformats.org/officeDocument/2006/relationships/tags" Target="../tags/tag201.xml"/><Relationship Id="rId15" Type="http://schemas.openxmlformats.org/officeDocument/2006/relationships/tags" Target="../tags/tag200.xml"/><Relationship Id="rId14" Type="http://schemas.openxmlformats.org/officeDocument/2006/relationships/tags" Target="../tags/tag199.xml"/><Relationship Id="rId13" Type="http://schemas.openxmlformats.org/officeDocument/2006/relationships/tags" Target="../tags/tag198.xml"/><Relationship Id="rId12" Type="http://schemas.openxmlformats.org/officeDocument/2006/relationships/tags" Target="../tags/tag197.xml"/><Relationship Id="rId11" Type="http://schemas.openxmlformats.org/officeDocument/2006/relationships/tags" Target="../tags/tag196.xml"/><Relationship Id="rId10" Type="http://schemas.openxmlformats.org/officeDocument/2006/relationships/tags" Target="../tags/tag195.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211.xml"/><Relationship Id="rId8" Type="http://schemas.openxmlformats.org/officeDocument/2006/relationships/tags" Target="../tags/tag210.xml"/><Relationship Id="rId7" Type="http://schemas.openxmlformats.org/officeDocument/2006/relationships/tags" Target="../tags/tag209.xml"/><Relationship Id="rId6" Type="http://schemas.openxmlformats.org/officeDocument/2006/relationships/tags" Target="../tags/tag208.xml"/><Relationship Id="rId5" Type="http://schemas.openxmlformats.org/officeDocument/2006/relationships/tags" Target="../tags/tag207.xml"/><Relationship Id="rId4" Type="http://schemas.openxmlformats.org/officeDocument/2006/relationships/tags" Target="../tags/tag206.xml"/><Relationship Id="rId3" Type="http://schemas.openxmlformats.org/officeDocument/2006/relationships/tags" Target="../tags/tag205.xml"/><Relationship Id="rId2" Type="http://schemas.openxmlformats.org/officeDocument/2006/relationships/tags" Target="../tags/tag204.xml"/><Relationship Id="rId17" Type="http://schemas.openxmlformats.org/officeDocument/2006/relationships/tags" Target="../tags/tag219.xml"/><Relationship Id="rId16" Type="http://schemas.openxmlformats.org/officeDocument/2006/relationships/tags" Target="../tags/tag218.xml"/><Relationship Id="rId15" Type="http://schemas.openxmlformats.org/officeDocument/2006/relationships/tags" Target="../tags/tag217.xml"/><Relationship Id="rId14" Type="http://schemas.openxmlformats.org/officeDocument/2006/relationships/tags" Target="../tags/tag216.xml"/><Relationship Id="rId13" Type="http://schemas.openxmlformats.org/officeDocument/2006/relationships/tags" Target="../tags/tag215.xml"/><Relationship Id="rId12" Type="http://schemas.openxmlformats.org/officeDocument/2006/relationships/tags" Target="../tags/tag214.xml"/><Relationship Id="rId11" Type="http://schemas.openxmlformats.org/officeDocument/2006/relationships/tags" Target="../tags/tag213.xml"/><Relationship Id="rId10" Type="http://schemas.openxmlformats.org/officeDocument/2006/relationships/tags" Target="../tags/tag21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9" Type="http://schemas.openxmlformats.org/officeDocument/2006/relationships/tags" Target="../tags/tag227.xml"/><Relationship Id="rId8" Type="http://schemas.openxmlformats.org/officeDocument/2006/relationships/tags" Target="../tags/tag226.xml"/><Relationship Id="rId7" Type="http://schemas.openxmlformats.org/officeDocument/2006/relationships/tags" Target="../tags/tag225.xml"/><Relationship Id="rId6" Type="http://schemas.openxmlformats.org/officeDocument/2006/relationships/tags" Target="../tags/tag224.xml"/><Relationship Id="rId5" Type="http://schemas.openxmlformats.org/officeDocument/2006/relationships/tags" Target="../tags/tag223.xml"/><Relationship Id="rId4" Type="http://schemas.openxmlformats.org/officeDocument/2006/relationships/tags" Target="../tags/tag222.xml"/><Relationship Id="rId3" Type="http://schemas.openxmlformats.org/officeDocument/2006/relationships/tags" Target="../tags/tag221.xml"/><Relationship Id="rId2" Type="http://schemas.openxmlformats.org/officeDocument/2006/relationships/tags" Target="../tags/tag220.xml"/><Relationship Id="rId13" Type="http://schemas.openxmlformats.org/officeDocument/2006/relationships/image" Target="../media/image4.png"/><Relationship Id="rId12" Type="http://schemas.openxmlformats.org/officeDocument/2006/relationships/tags" Target="../tags/tag229.xml"/><Relationship Id="rId11" Type="http://schemas.openxmlformats.org/officeDocument/2006/relationships/image" Target="../media/image3.png"/><Relationship Id="rId10" Type="http://schemas.openxmlformats.org/officeDocument/2006/relationships/tags" Target="../tags/tag228.xml"/><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9" Type="http://schemas.openxmlformats.org/officeDocument/2006/relationships/tags" Target="../tags/tag243.xml"/><Relationship Id="rId8" Type="http://schemas.openxmlformats.org/officeDocument/2006/relationships/tags" Target="../tags/tag242.xml"/><Relationship Id="rId7" Type="http://schemas.openxmlformats.org/officeDocument/2006/relationships/tags" Target="../tags/tag241.xml"/><Relationship Id="rId6" Type="http://schemas.openxmlformats.org/officeDocument/2006/relationships/tags" Target="../tags/tag240.xml"/><Relationship Id="rId5" Type="http://schemas.openxmlformats.org/officeDocument/2006/relationships/tags" Target="../tags/tag239.xml"/><Relationship Id="rId4" Type="http://schemas.openxmlformats.org/officeDocument/2006/relationships/image" Target="../media/image2.png"/><Relationship Id="rId3" Type="http://schemas.openxmlformats.org/officeDocument/2006/relationships/tags" Target="../tags/tag238.xml"/><Relationship Id="rId23" Type="http://schemas.openxmlformats.org/officeDocument/2006/relationships/tags" Target="../tags/tag257.xml"/><Relationship Id="rId22" Type="http://schemas.openxmlformats.org/officeDocument/2006/relationships/tags" Target="../tags/tag256.xml"/><Relationship Id="rId21" Type="http://schemas.openxmlformats.org/officeDocument/2006/relationships/tags" Target="../tags/tag255.xml"/><Relationship Id="rId20" Type="http://schemas.openxmlformats.org/officeDocument/2006/relationships/tags" Target="../tags/tag254.xml"/><Relationship Id="rId2" Type="http://schemas.openxmlformats.org/officeDocument/2006/relationships/tags" Target="../tags/tag237.xml"/><Relationship Id="rId19" Type="http://schemas.openxmlformats.org/officeDocument/2006/relationships/tags" Target="../tags/tag253.xml"/><Relationship Id="rId18" Type="http://schemas.openxmlformats.org/officeDocument/2006/relationships/tags" Target="../tags/tag252.xml"/><Relationship Id="rId17" Type="http://schemas.openxmlformats.org/officeDocument/2006/relationships/tags" Target="../tags/tag251.xml"/><Relationship Id="rId16" Type="http://schemas.openxmlformats.org/officeDocument/2006/relationships/tags" Target="../tags/tag250.xml"/><Relationship Id="rId15" Type="http://schemas.openxmlformats.org/officeDocument/2006/relationships/tags" Target="../tags/tag249.xml"/><Relationship Id="rId14" Type="http://schemas.openxmlformats.org/officeDocument/2006/relationships/tags" Target="../tags/tag248.xml"/><Relationship Id="rId13" Type="http://schemas.openxmlformats.org/officeDocument/2006/relationships/tags" Target="../tags/tag247.xml"/><Relationship Id="rId12" Type="http://schemas.openxmlformats.org/officeDocument/2006/relationships/tags" Target="../tags/tag246.xml"/><Relationship Id="rId11" Type="http://schemas.openxmlformats.org/officeDocument/2006/relationships/tags" Target="../tags/tag245.xml"/><Relationship Id="rId10" Type="http://schemas.openxmlformats.org/officeDocument/2006/relationships/tags" Target="../tags/tag244.xml"/><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265.xml"/><Relationship Id="rId8" Type="http://schemas.openxmlformats.org/officeDocument/2006/relationships/tags" Target="../tags/tag264.xml"/><Relationship Id="rId7" Type="http://schemas.openxmlformats.org/officeDocument/2006/relationships/tags" Target="../tags/tag263.xml"/><Relationship Id="rId6" Type="http://schemas.openxmlformats.org/officeDocument/2006/relationships/tags" Target="../tags/tag262.xml"/><Relationship Id="rId5" Type="http://schemas.openxmlformats.org/officeDocument/2006/relationships/tags" Target="../tags/tag261.xml"/><Relationship Id="rId4" Type="http://schemas.openxmlformats.org/officeDocument/2006/relationships/tags" Target="../tags/tag260.xml"/><Relationship Id="rId3" Type="http://schemas.openxmlformats.org/officeDocument/2006/relationships/tags" Target="../tags/tag259.xml"/><Relationship Id="rId2" Type="http://schemas.openxmlformats.org/officeDocument/2006/relationships/tags" Target="../tags/tag258.xml"/><Relationship Id="rId10" Type="http://schemas.openxmlformats.org/officeDocument/2006/relationships/tags" Target="../tags/tag266.xml"/><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273.xml"/><Relationship Id="rId8" Type="http://schemas.openxmlformats.org/officeDocument/2006/relationships/tags" Target="../tags/tag272.xml"/><Relationship Id="rId7" Type="http://schemas.openxmlformats.org/officeDocument/2006/relationships/tags" Target="../tags/tag271.xml"/><Relationship Id="rId6" Type="http://schemas.openxmlformats.org/officeDocument/2006/relationships/tags" Target="../tags/tag270.xml"/><Relationship Id="rId5" Type="http://schemas.openxmlformats.org/officeDocument/2006/relationships/tags" Target="../tags/tag269.xml"/><Relationship Id="rId4" Type="http://schemas.openxmlformats.org/officeDocument/2006/relationships/tags" Target="../tags/tag268.xml"/><Relationship Id="rId3" Type="http://schemas.openxmlformats.org/officeDocument/2006/relationships/image" Target="../media/image2.png"/><Relationship Id="rId2" Type="http://schemas.openxmlformats.org/officeDocument/2006/relationships/tags" Target="../tags/tag267.xml"/><Relationship Id="rId19" Type="http://schemas.openxmlformats.org/officeDocument/2006/relationships/tags" Target="../tags/tag283.xml"/><Relationship Id="rId18" Type="http://schemas.openxmlformats.org/officeDocument/2006/relationships/tags" Target="../tags/tag282.xml"/><Relationship Id="rId17" Type="http://schemas.openxmlformats.org/officeDocument/2006/relationships/tags" Target="../tags/tag281.xml"/><Relationship Id="rId16" Type="http://schemas.openxmlformats.org/officeDocument/2006/relationships/tags" Target="../tags/tag280.xml"/><Relationship Id="rId15" Type="http://schemas.openxmlformats.org/officeDocument/2006/relationships/tags" Target="../tags/tag279.xml"/><Relationship Id="rId14" Type="http://schemas.openxmlformats.org/officeDocument/2006/relationships/tags" Target="../tags/tag278.xml"/><Relationship Id="rId13" Type="http://schemas.openxmlformats.org/officeDocument/2006/relationships/tags" Target="../tags/tag277.xml"/><Relationship Id="rId12" Type="http://schemas.openxmlformats.org/officeDocument/2006/relationships/tags" Target="../tags/tag276.xml"/><Relationship Id="rId11" Type="http://schemas.openxmlformats.org/officeDocument/2006/relationships/tags" Target="../tags/tag275.xml"/><Relationship Id="rId10" Type="http://schemas.openxmlformats.org/officeDocument/2006/relationships/tags" Target="../tags/tag274.xml"/><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291.xml"/><Relationship Id="rId8" Type="http://schemas.openxmlformats.org/officeDocument/2006/relationships/tags" Target="../tags/tag290.xml"/><Relationship Id="rId7" Type="http://schemas.openxmlformats.org/officeDocument/2006/relationships/tags" Target="../tags/tag289.xml"/><Relationship Id="rId6" Type="http://schemas.openxmlformats.org/officeDocument/2006/relationships/tags" Target="../tags/tag288.xml"/><Relationship Id="rId5" Type="http://schemas.openxmlformats.org/officeDocument/2006/relationships/tags" Target="../tags/tag287.xml"/><Relationship Id="rId4" Type="http://schemas.openxmlformats.org/officeDocument/2006/relationships/tags" Target="../tags/tag286.xml"/><Relationship Id="rId3" Type="http://schemas.openxmlformats.org/officeDocument/2006/relationships/tags" Target="../tags/tag285.xml"/><Relationship Id="rId2" Type="http://schemas.openxmlformats.org/officeDocument/2006/relationships/tags" Target="../tags/tag284.xml"/><Relationship Id="rId11" Type="http://schemas.openxmlformats.org/officeDocument/2006/relationships/tags" Target="../tags/tag293.xml"/><Relationship Id="rId10" Type="http://schemas.openxmlformats.org/officeDocument/2006/relationships/tags" Target="../tags/tag292.xml"/><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301.xml"/><Relationship Id="rId8" Type="http://schemas.openxmlformats.org/officeDocument/2006/relationships/tags" Target="../tags/tag300.xml"/><Relationship Id="rId7" Type="http://schemas.openxmlformats.org/officeDocument/2006/relationships/tags" Target="../tags/tag299.xml"/><Relationship Id="rId6" Type="http://schemas.openxmlformats.org/officeDocument/2006/relationships/tags" Target="../tags/tag298.xml"/><Relationship Id="rId5" Type="http://schemas.openxmlformats.org/officeDocument/2006/relationships/tags" Target="../tags/tag297.xml"/><Relationship Id="rId4" Type="http://schemas.openxmlformats.org/officeDocument/2006/relationships/tags" Target="../tags/tag296.xml"/><Relationship Id="rId3" Type="http://schemas.openxmlformats.org/officeDocument/2006/relationships/tags" Target="../tags/tag295.xml"/><Relationship Id="rId2" Type="http://schemas.openxmlformats.org/officeDocument/2006/relationships/tags" Target="../tags/tag294.xml"/><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5" Type="http://schemas.openxmlformats.org/officeDocument/2006/relationships/tags" Target="../tags/tag305.xml"/><Relationship Id="rId4" Type="http://schemas.openxmlformats.org/officeDocument/2006/relationships/tags" Target="../tags/tag304.xml"/><Relationship Id="rId3" Type="http://schemas.openxmlformats.org/officeDocument/2006/relationships/tags" Target="../tags/tag303.xml"/><Relationship Id="rId2" Type="http://schemas.openxmlformats.org/officeDocument/2006/relationships/tags" Target="../tags/tag302.xml"/><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8" Type="http://schemas.openxmlformats.org/officeDocument/2006/relationships/tags" Target="../tags/tag312.xml"/><Relationship Id="rId7" Type="http://schemas.openxmlformats.org/officeDocument/2006/relationships/tags" Target="../tags/tag311.xml"/><Relationship Id="rId6" Type="http://schemas.openxmlformats.org/officeDocument/2006/relationships/tags" Target="../tags/tag310.xml"/><Relationship Id="rId5" Type="http://schemas.openxmlformats.org/officeDocument/2006/relationships/tags" Target="../tags/tag309.xml"/><Relationship Id="rId4" Type="http://schemas.openxmlformats.org/officeDocument/2006/relationships/tags" Target="../tags/tag308.xml"/><Relationship Id="rId3" Type="http://schemas.openxmlformats.org/officeDocument/2006/relationships/tags" Target="../tags/tag307.xml"/><Relationship Id="rId2" Type="http://schemas.openxmlformats.org/officeDocument/2006/relationships/tags" Target="../tags/tag306.xml"/><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9" Type="http://schemas.openxmlformats.org/officeDocument/2006/relationships/tags" Target="../tags/tag320.xml"/><Relationship Id="rId8" Type="http://schemas.openxmlformats.org/officeDocument/2006/relationships/tags" Target="../tags/tag319.xml"/><Relationship Id="rId7" Type="http://schemas.openxmlformats.org/officeDocument/2006/relationships/tags" Target="../tags/tag318.xml"/><Relationship Id="rId6" Type="http://schemas.openxmlformats.org/officeDocument/2006/relationships/tags" Target="../tags/tag317.xml"/><Relationship Id="rId5" Type="http://schemas.openxmlformats.org/officeDocument/2006/relationships/tags" Target="../tags/tag316.xml"/><Relationship Id="rId4" Type="http://schemas.openxmlformats.org/officeDocument/2006/relationships/tags" Target="../tags/tag315.xml"/><Relationship Id="rId3" Type="http://schemas.openxmlformats.org/officeDocument/2006/relationships/tags" Target="../tags/tag314.xml"/><Relationship Id="rId2" Type="http://schemas.openxmlformats.org/officeDocument/2006/relationships/tags" Target="../tags/tag313.xml"/><Relationship Id="rId11" Type="http://schemas.openxmlformats.org/officeDocument/2006/relationships/tags" Target="../tags/tag322.xml"/><Relationship Id="rId10" Type="http://schemas.openxmlformats.org/officeDocument/2006/relationships/tags" Target="../tags/tag321.xml"/><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6" Type="http://schemas.openxmlformats.org/officeDocument/2006/relationships/tags" Target="../tags/tag327.xml"/><Relationship Id="rId5" Type="http://schemas.openxmlformats.org/officeDocument/2006/relationships/tags" Target="../tags/tag326.xml"/><Relationship Id="rId4" Type="http://schemas.openxmlformats.org/officeDocument/2006/relationships/tags" Target="../tags/tag325.xml"/><Relationship Id="rId3" Type="http://schemas.openxmlformats.org/officeDocument/2006/relationships/tags" Target="../tags/tag324.xml"/><Relationship Id="rId2" Type="http://schemas.openxmlformats.org/officeDocument/2006/relationships/tags" Target="../tags/tag323.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9" Type="http://schemas.openxmlformats.org/officeDocument/2006/relationships/tags" Target="../tags/tag335.xml"/><Relationship Id="rId8" Type="http://schemas.openxmlformats.org/officeDocument/2006/relationships/tags" Target="../tags/tag334.xml"/><Relationship Id="rId7" Type="http://schemas.openxmlformats.org/officeDocument/2006/relationships/tags" Target="../tags/tag333.xml"/><Relationship Id="rId6" Type="http://schemas.openxmlformats.org/officeDocument/2006/relationships/tags" Target="../tags/tag332.xml"/><Relationship Id="rId5" Type="http://schemas.openxmlformats.org/officeDocument/2006/relationships/tags" Target="../tags/tag331.xml"/><Relationship Id="rId4" Type="http://schemas.openxmlformats.org/officeDocument/2006/relationships/tags" Target="../tags/tag330.xml"/><Relationship Id="rId3" Type="http://schemas.openxmlformats.org/officeDocument/2006/relationships/tags" Target="../tags/tag329.xml"/><Relationship Id="rId2" Type="http://schemas.openxmlformats.org/officeDocument/2006/relationships/tags" Target="../tags/tag328.xml"/><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9" Type="http://schemas.openxmlformats.org/officeDocument/2006/relationships/tags" Target="../tags/tag342.xml"/><Relationship Id="rId8" Type="http://schemas.openxmlformats.org/officeDocument/2006/relationships/tags" Target="../tags/tag341.xml"/><Relationship Id="rId7" Type="http://schemas.openxmlformats.org/officeDocument/2006/relationships/tags" Target="../tags/tag340.xml"/><Relationship Id="rId6" Type="http://schemas.openxmlformats.org/officeDocument/2006/relationships/tags" Target="../tags/tag339.xml"/><Relationship Id="rId5" Type="http://schemas.openxmlformats.org/officeDocument/2006/relationships/tags" Target="../tags/tag338.xml"/><Relationship Id="rId4" Type="http://schemas.openxmlformats.org/officeDocument/2006/relationships/image" Target="../media/image2.png"/><Relationship Id="rId3" Type="http://schemas.openxmlformats.org/officeDocument/2006/relationships/tags" Target="../tags/tag337.xml"/><Relationship Id="rId26" Type="http://schemas.openxmlformats.org/officeDocument/2006/relationships/tags" Target="../tags/tag359.xml"/><Relationship Id="rId25" Type="http://schemas.openxmlformats.org/officeDocument/2006/relationships/tags" Target="../tags/tag358.xml"/><Relationship Id="rId24" Type="http://schemas.openxmlformats.org/officeDocument/2006/relationships/tags" Target="../tags/tag357.xml"/><Relationship Id="rId23" Type="http://schemas.openxmlformats.org/officeDocument/2006/relationships/tags" Target="../tags/tag356.xml"/><Relationship Id="rId22" Type="http://schemas.openxmlformats.org/officeDocument/2006/relationships/tags" Target="../tags/tag355.xml"/><Relationship Id="rId21" Type="http://schemas.openxmlformats.org/officeDocument/2006/relationships/tags" Target="../tags/tag354.xml"/><Relationship Id="rId20" Type="http://schemas.openxmlformats.org/officeDocument/2006/relationships/tags" Target="../tags/tag353.xml"/><Relationship Id="rId2" Type="http://schemas.openxmlformats.org/officeDocument/2006/relationships/tags" Target="../tags/tag336.xml"/><Relationship Id="rId19" Type="http://schemas.openxmlformats.org/officeDocument/2006/relationships/tags" Target="../tags/tag352.xml"/><Relationship Id="rId18" Type="http://schemas.openxmlformats.org/officeDocument/2006/relationships/tags" Target="../tags/tag351.xml"/><Relationship Id="rId17" Type="http://schemas.openxmlformats.org/officeDocument/2006/relationships/tags" Target="../tags/tag350.xml"/><Relationship Id="rId16" Type="http://schemas.openxmlformats.org/officeDocument/2006/relationships/tags" Target="../tags/tag349.xml"/><Relationship Id="rId15" Type="http://schemas.openxmlformats.org/officeDocument/2006/relationships/tags" Target="../tags/tag348.xml"/><Relationship Id="rId14" Type="http://schemas.openxmlformats.org/officeDocument/2006/relationships/tags" Target="../tags/tag347.xml"/><Relationship Id="rId13" Type="http://schemas.openxmlformats.org/officeDocument/2006/relationships/tags" Target="../tags/tag346.xml"/><Relationship Id="rId12" Type="http://schemas.openxmlformats.org/officeDocument/2006/relationships/tags" Target="../tags/tag345.xml"/><Relationship Id="rId11" Type="http://schemas.openxmlformats.org/officeDocument/2006/relationships/tags" Target="../tags/tag344.xml"/><Relationship Id="rId10" Type="http://schemas.openxmlformats.org/officeDocument/2006/relationships/tags" Target="../tags/tag343.xml"/><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9" Type="http://schemas.openxmlformats.org/officeDocument/2006/relationships/tags" Target="../tags/tag367.xml"/><Relationship Id="rId8" Type="http://schemas.openxmlformats.org/officeDocument/2006/relationships/tags" Target="../tags/tag366.xml"/><Relationship Id="rId7" Type="http://schemas.openxmlformats.org/officeDocument/2006/relationships/tags" Target="../tags/tag365.xml"/><Relationship Id="rId6" Type="http://schemas.openxmlformats.org/officeDocument/2006/relationships/tags" Target="../tags/tag364.xml"/><Relationship Id="rId5" Type="http://schemas.openxmlformats.org/officeDocument/2006/relationships/tags" Target="../tags/tag363.xml"/><Relationship Id="rId4" Type="http://schemas.openxmlformats.org/officeDocument/2006/relationships/tags" Target="../tags/tag362.xml"/><Relationship Id="rId3" Type="http://schemas.openxmlformats.org/officeDocument/2006/relationships/tags" Target="../tags/tag361.xml"/><Relationship Id="rId2" Type="http://schemas.openxmlformats.org/officeDocument/2006/relationships/tags" Target="../tags/tag360.xml"/><Relationship Id="rId15" Type="http://schemas.openxmlformats.org/officeDocument/2006/relationships/tags" Target="../tags/tag373.xml"/><Relationship Id="rId14" Type="http://schemas.openxmlformats.org/officeDocument/2006/relationships/tags" Target="../tags/tag372.xml"/><Relationship Id="rId13" Type="http://schemas.openxmlformats.org/officeDocument/2006/relationships/tags" Target="../tags/tag371.xml"/><Relationship Id="rId12" Type="http://schemas.openxmlformats.org/officeDocument/2006/relationships/tags" Target="../tags/tag370.xml"/><Relationship Id="rId11" Type="http://schemas.openxmlformats.org/officeDocument/2006/relationships/tags" Target="../tags/tag369.xml"/><Relationship Id="rId10" Type="http://schemas.openxmlformats.org/officeDocument/2006/relationships/tags" Target="../tags/tag368.xml"/><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9" Type="http://schemas.openxmlformats.org/officeDocument/2006/relationships/tags" Target="../tags/tag381.xml"/><Relationship Id="rId8" Type="http://schemas.openxmlformats.org/officeDocument/2006/relationships/tags" Target="../tags/tag380.xml"/><Relationship Id="rId7" Type="http://schemas.openxmlformats.org/officeDocument/2006/relationships/tags" Target="../tags/tag379.xml"/><Relationship Id="rId6" Type="http://schemas.openxmlformats.org/officeDocument/2006/relationships/tags" Target="../tags/tag378.xml"/><Relationship Id="rId5" Type="http://schemas.openxmlformats.org/officeDocument/2006/relationships/tags" Target="../tags/tag377.xml"/><Relationship Id="rId4" Type="http://schemas.openxmlformats.org/officeDocument/2006/relationships/tags" Target="../tags/tag376.xml"/><Relationship Id="rId3" Type="http://schemas.openxmlformats.org/officeDocument/2006/relationships/tags" Target="../tags/tag375.xml"/><Relationship Id="rId2" Type="http://schemas.openxmlformats.org/officeDocument/2006/relationships/tags" Target="../tags/tag374.xml"/><Relationship Id="rId12" Type="http://schemas.openxmlformats.org/officeDocument/2006/relationships/tags" Target="../tags/tag384.xml"/><Relationship Id="rId11" Type="http://schemas.openxmlformats.org/officeDocument/2006/relationships/tags" Target="../tags/tag383.xml"/><Relationship Id="rId10" Type="http://schemas.openxmlformats.org/officeDocument/2006/relationships/tags" Target="../tags/tag382.xml"/><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9" Type="http://schemas.openxmlformats.org/officeDocument/2006/relationships/tags" Target="../tags/tag392.xml"/><Relationship Id="rId8" Type="http://schemas.openxmlformats.org/officeDocument/2006/relationships/tags" Target="../tags/tag391.xml"/><Relationship Id="rId7" Type="http://schemas.openxmlformats.org/officeDocument/2006/relationships/tags" Target="../tags/tag390.xml"/><Relationship Id="rId6" Type="http://schemas.openxmlformats.org/officeDocument/2006/relationships/tags" Target="../tags/tag389.xml"/><Relationship Id="rId5" Type="http://schemas.openxmlformats.org/officeDocument/2006/relationships/tags" Target="../tags/tag388.xml"/><Relationship Id="rId4" Type="http://schemas.openxmlformats.org/officeDocument/2006/relationships/tags" Target="../tags/tag387.xml"/><Relationship Id="rId3" Type="http://schemas.openxmlformats.org/officeDocument/2006/relationships/tags" Target="../tags/tag386.xml"/><Relationship Id="rId2" Type="http://schemas.openxmlformats.org/officeDocument/2006/relationships/tags" Target="../tags/tag385.xml"/><Relationship Id="rId13" Type="http://schemas.openxmlformats.org/officeDocument/2006/relationships/tags" Target="../tags/tag396.xml"/><Relationship Id="rId12" Type="http://schemas.openxmlformats.org/officeDocument/2006/relationships/tags" Target="../tags/tag395.xml"/><Relationship Id="rId11" Type="http://schemas.openxmlformats.org/officeDocument/2006/relationships/tags" Target="../tags/tag394.xml"/><Relationship Id="rId10" Type="http://schemas.openxmlformats.org/officeDocument/2006/relationships/tags" Target="../tags/tag393.xml"/><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9" Type="http://schemas.openxmlformats.org/officeDocument/2006/relationships/tags" Target="../tags/tag404.xml"/><Relationship Id="rId8" Type="http://schemas.openxmlformats.org/officeDocument/2006/relationships/tags" Target="../tags/tag403.xml"/><Relationship Id="rId7" Type="http://schemas.openxmlformats.org/officeDocument/2006/relationships/tags" Target="../tags/tag402.xml"/><Relationship Id="rId6" Type="http://schemas.openxmlformats.org/officeDocument/2006/relationships/tags" Target="../tags/tag401.xml"/><Relationship Id="rId5" Type="http://schemas.openxmlformats.org/officeDocument/2006/relationships/tags" Target="../tags/tag400.xml"/><Relationship Id="rId4" Type="http://schemas.openxmlformats.org/officeDocument/2006/relationships/tags" Target="../tags/tag399.xml"/><Relationship Id="rId3" Type="http://schemas.openxmlformats.org/officeDocument/2006/relationships/tags" Target="../tags/tag398.xml"/><Relationship Id="rId2" Type="http://schemas.openxmlformats.org/officeDocument/2006/relationships/tags" Target="../tags/tag397.xml"/><Relationship Id="rId16" Type="http://schemas.openxmlformats.org/officeDocument/2006/relationships/tags" Target="../tags/tag411.xml"/><Relationship Id="rId15" Type="http://schemas.openxmlformats.org/officeDocument/2006/relationships/tags" Target="../tags/tag410.xml"/><Relationship Id="rId14" Type="http://schemas.openxmlformats.org/officeDocument/2006/relationships/tags" Target="../tags/tag409.xml"/><Relationship Id="rId13" Type="http://schemas.openxmlformats.org/officeDocument/2006/relationships/tags" Target="../tags/tag408.xml"/><Relationship Id="rId12" Type="http://schemas.openxmlformats.org/officeDocument/2006/relationships/tags" Target="../tags/tag407.xml"/><Relationship Id="rId11" Type="http://schemas.openxmlformats.org/officeDocument/2006/relationships/tags" Target="../tags/tag406.xml"/><Relationship Id="rId10" Type="http://schemas.openxmlformats.org/officeDocument/2006/relationships/tags" Target="../tags/tag405.xml"/><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9" Type="http://schemas.openxmlformats.org/officeDocument/2006/relationships/tags" Target="../tags/tag419.xml"/><Relationship Id="rId8" Type="http://schemas.openxmlformats.org/officeDocument/2006/relationships/tags" Target="../tags/tag418.xml"/><Relationship Id="rId7" Type="http://schemas.openxmlformats.org/officeDocument/2006/relationships/tags" Target="../tags/tag417.xml"/><Relationship Id="rId6" Type="http://schemas.openxmlformats.org/officeDocument/2006/relationships/tags" Target="../tags/tag416.xml"/><Relationship Id="rId5" Type="http://schemas.openxmlformats.org/officeDocument/2006/relationships/tags" Target="../tags/tag415.xml"/><Relationship Id="rId4" Type="http://schemas.openxmlformats.org/officeDocument/2006/relationships/tags" Target="../tags/tag414.xml"/><Relationship Id="rId3" Type="http://schemas.openxmlformats.org/officeDocument/2006/relationships/tags" Target="../tags/tag413.xml"/><Relationship Id="rId2" Type="http://schemas.openxmlformats.org/officeDocument/2006/relationships/tags" Target="../tags/tag412.xml"/><Relationship Id="rId15" Type="http://schemas.openxmlformats.org/officeDocument/2006/relationships/tags" Target="../tags/tag425.xml"/><Relationship Id="rId14" Type="http://schemas.openxmlformats.org/officeDocument/2006/relationships/tags" Target="../tags/tag424.xml"/><Relationship Id="rId13" Type="http://schemas.openxmlformats.org/officeDocument/2006/relationships/tags" Target="../tags/tag423.xml"/><Relationship Id="rId12" Type="http://schemas.openxmlformats.org/officeDocument/2006/relationships/tags" Target="../tags/tag422.xml"/><Relationship Id="rId11" Type="http://schemas.openxmlformats.org/officeDocument/2006/relationships/tags" Target="../tags/tag421.xml"/><Relationship Id="rId10" Type="http://schemas.openxmlformats.org/officeDocument/2006/relationships/tags" Target="../tags/tag420.xml"/><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9" Type="http://schemas.openxmlformats.org/officeDocument/2006/relationships/tags" Target="../tags/tag433.xml"/><Relationship Id="rId8" Type="http://schemas.openxmlformats.org/officeDocument/2006/relationships/tags" Target="../tags/tag432.xml"/><Relationship Id="rId7" Type="http://schemas.openxmlformats.org/officeDocument/2006/relationships/tags" Target="../tags/tag431.xml"/><Relationship Id="rId6" Type="http://schemas.openxmlformats.org/officeDocument/2006/relationships/tags" Target="../tags/tag430.xml"/><Relationship Id="rId5" Type="http://schemas.openxmlformats.org/officeDocument/2006/relationships/tags" Target="../tags/tag429.xml"/><Relationship Id="rId4" Type="http://schemas.openxmlformats.org/officeDocument/2006/relationships/tags" Target="../tags/tag428.xml"/><Relationship Id="rId3" Type="http://schemas.openxmlformats.org/officeDocument/2006/relationships/tags" Target="../tags/tag427.xml"/><Relationship Id="rId2" Type="http://schemas.openxmlformats.org/officeDocument/2006/relationships/tags" Target="../tags/tag426.xml"/><Relationship Id="rId18" Type="http://schemas.openxmlformats.org/officeDocument/2006/relationships/tags" Target="../tags/tag442.xml"/><Relationship Id="rId17" Type="http://schemas.openxmlformats.org/officeDocument/2006/relationships/tags" Target="../tags/tag441.xml"/><Relationship Id="rId16" Type="http://schemas.openxmlformats.org/officeDocument/2006/relationships/tags" Target="../tags/tag440.xml"/><Relationship Id="rId15" Type="http://schemas.openxmlformats.org/officeDocument/2006/relationships/tags" Target="../tags/tag439.xml"/><Relationship Id="rId14" Type="http://schemas.openxmlformats.org/officeDocument/2006/relationships/tags" Target="../tags/tag438.xml"/><Relationship Id="rId13" Type="http://schemas.openxmlformats.org/officeDocument/2006/relationships/tags" Target="../tags/tag437.xml"/><Relationship Id="rId12" Type="http://schemas.openxmlformats.org/officeDocument/2006/relationships/tags" Target="../tags/tag436.xml"/><Relationship Id="rId11" Type="http://schemas.openxmlformats.org/officeDocument/2006/relationships/tags" Target="../tags/tag435.xml"/><Relationship Id="rId10" Type="http://schemas.openxmlformats.org/officeDocument/2006/relationships/tags" Target="../tags/tag434.xml"/><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9" Type="http://schemas.openxmlformats.org/officeDocument/2006/relationships/tags" Target="../tags/tag450.xml"/><Relationship Id="rId8" Type="http://schemas.openxmlformats.org/officeDocument/2006/relationships/tags" Target="../tags/tag449.xml"/><Relationship Id="rId7" Type="http://schemas.openxmlformats.org/officeDocument/2006/relationships/tags" Target="../tags/tag448.xml"/><Relationship Id="rId6" Type="http://schemas.openxmlformats.org/officeDocument/2006/relationships/tags" Target="../tags/tag447.xml"/><Relationship Id="rId5" Type="http://schemas.openxmlformats.org/officeDocument/2006/relationships/tags" Target="../tags/tag446.xml"/><Relationship Id="rId4" Type="http://schemas.openxmlformats.org/officeDocument/2006/relationships/tags" Target="../tags/tag445.xml"/><Relationship Id="rId3" Type="http://schemas.openxmlformats.org/officeDocument/2006/relationships/tags" Target="../tags/tag444.xml"/><Relationship Id="rId2" Type="http://schemas.openxmlformats.org/officeDocument/2006/relationships/tags" Target="../tags/tag443.xml"/><Relationship Id="rId17" Type="http://schemas.openxmlformats.org/officeDocument/2006/relationships/tags" Target="../tags/tag458.xml"/><Relationship Id="rId16" Type="http://schemas.openxmlformats.org/officeDocument/2006/relationships/tags" Target="../tags/tag457.xml"/><Relationship Id="rId15" Type="http://schemas.openxmlformats.org/officeDocument/2006/relationships/tags" Target="../tags/tag456.xml"/><Relationship Id="rId14" Type="http://schemas.openxmlformats.org/officeDocument/2006/relationships/tags" Target="../tags/tag455.xml"/><Relationship Id="rId13" Type="http://schemas.openxmlformats.org/officeDocument/2006/relationships/tags" Target="../tags/tag454.xml"/><Relationship Id="rId12" Type="http://schemas.openxmlformats.org/officeDocument/2006/relationships/tags" Target="../tags/tag453.xml"/><Relationship Id="rId11" Type="http://schemas.openxmlformats.org/officeDocument/2006/relationships/tags" Target="../tags/tag452.xml"/><Relationship Id="rId10" Type="http://schemas.openxmlformats.org/officeDocument/2006/relationships/tags" Target="../tags/tag451.xml"/><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 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2" name="圆角矩形 33"/>
          <p:cNvSpPr/>
          <p:nvPr>
            <p:custDataLst>
              <p:tags r:id="rId2"/>
            </p:custDataLst>
          </p:nvPr>
        </p:nvSpPr>
        <p:spPr>
          <a:xfrm>
            <a:off x="3931935" y="4880045"/>
            <a:ext cx="5785502" cy="63543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custDataLst>
              <p:tags r:id="rId3"/>
            </p:custDataLst>
          </p:nvPr>
        </p:nvPicPr>
        <p:blipFill>
          <a:blip r:embed="rId4"/>
          <a:stretch>
            <a:fillRect/>
          </a:stretch>
        </p:blipFill>
        <p:spPr>
          <a:xfrm flipH="1">
            <a:off x="427421" y="430306"/>
            <a:ext cx="2160000" cy="6036126"/>
          </a:xfrm>
          <a:prstGeom prst="rect">
            <a:avLst/>
          </a:prstGeom>
        </p:spPr>
      </p:pic>
      <p:sp>
        <p:nvSpPr>
          <p:cNvPr id="8" name="椭圆 7"/>
          <p:cNvSpPr/>
          <p:nvPr>
            <p:custDataLst>
              <p:tags r:id="rId5"/>
            </p:custDataLst>
          </p:nvPr>
        </p:nvSpPr>
        <p:spPr>
          <a:xfrm>
            <a:off x="5696418" y="1198081"/>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p:custDataLst>
              <p:tags r:id="rId6"/>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0" name="椭圆 9"/>
          <p:cNvSpPr>
            <a:spLocks noChangeAspect="1"/>
          </p:cNvSpPr>
          <p:nvPr>
            <p:custDataLst>
              <p:tags r:id="rId7"/>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custDataLst>
              <p:tags r:id="rId8"/>
            </p:custDataLst>
          </p:nvPr>
        </p:nvSpPr>
        <p:spPr>
          <a:xfrm>
            <a:off x="8409508" y="2206311"/>
            <a:ext cx="2024495" cy="20244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a:spLocks noChangeAspect="1"/>
          </p:cNvSpPr>
          <p:nvPr>
            <p:custDataLst>
              <p:tags r:id="rId9"/>
            </p:custDataLst>
          </p:nvPr>
        </p:nvSpPr>
        <p:spPr>
          <a:xfrm>
            <a:off x="8521755" y="2318558"/>
            <a:ext cx="1800000" cy="180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连接符 12"/>
          <p:cNvCxnSpPr/>
          <p:nvPr>
            <p:custDataLst>
              <p:tags r:id="rId10"/>
            </p:custDataLst>
          </p:nvPr>
        </p:nvCxnSpPr>
        <p:spPr>
          <a:xfrm rot="2700000">
            <a:off x="3857624" y="1981197"/>
            <a:ext cx="108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11"/>
            </p:custDataLst>
          </p:nvPr>
        </p:nvCxnSpPr>
        <p:spPr>
          <a:xfrm>
            <a:off x="8259729" y="2215701"/>
            <a:ext cx="468635" cy="393391"/>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12"/>
            </p:custDataLst>
          </p:nvPr>
        </p:nvCxnSpPr>
        <p:spPr>
          <a:xfrm>
            <a:off x="10025149" y="3624349"/>
            <a:ext cx="634393" cy="494209"/>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6" name="椭圆 15"/>
          <p:cNvSpPr/>
          <p:nvPr>
            <p:custDataLst>
              <p:tags r:id="rId13"/>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连接符 16"/>
          <p:cNvCxnSpPr/>
          <p:nvPr>
            <p:custDataLst>
              <p:tags r:id="rId14"/>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8" name="椭圆 17"/>
          <p:cNvSpPr>
            <a:spLocks noChangeAspect="1"/>
          </p:cNvSpPr>
          <p:nvPr>
            <p:custDataLst>
              <p:tags r:id="rId15"/>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p:custDataLst>
              <p:tags r:id="rId16"/>
            </p:custDataLst>
          </p:nvPr>
        </p:nvCxnSpPr>
        <p:spPr>
          <a:xfrm rot="2700000">
            <a:off x="6406008" y="3409476"/>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custDataLst>
              <p:tags r:id="rId17"/>
            </p:custDataLst>
          </p:nvPr>
        </p:nvCxnSpPr>
        <p:spPr>
          <a:xfrm rot="2700000">
            <a:off x="4492914" y="3791313"/>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1" name="椭圆 20"/>
          <p:cNvSpPr>
            <a:spLocks noChangeAspect="1"/>
          </p:cNvSpPr>
          <p:nvPr>
            <p:custDataLst>
              <p:tags r:id="rId18"/>
            </p:custDataLst>
          </p:nvPr>
        </p:nvSpPr>
        <p:spPr>
          <a:xfrm>
            <a:off x="10369476" y="1979638"/>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19"/>
            </p:custDataLst>
          </p:nvPr>
        </p:nvSpPr>
        <p:spPr>
          <a:xfrm>
            <a:off x="3498006" y="2028324"/>
            <a:ext cx="6560922" cy="2387600"/>
          </a:xfrm>
        </p:spPr>
        <p:txBody>
          <a:bodyPr anchor="ctr" anchorCtr="0">
            <a:normAutofit/>
          </a:bodyPr>
          <a:lstStyle>
            <a:lvl1pPr algn="dist">
              <a:defRPr sz="8800" b="1"/>
            </a:lvl1pPr>
          </a:lstStyle>
          <a:p>
            <a:r>
              <a:rPr lang="zh-CN" altLang="en-US"/>
              <a:t>编辑标题</a:t>
            </a:r>
            <a:endParaRPr lang="zh-CN" altLang="en-US"/>
          </a:p>
        </p:txBody>
      </p:sp>
      <p:sp>
        <p:nvSpPr>
          <p:cNvPr id="4" name="日期占位符 3"/>
          <p:cNvSpPr>
            <a:spLocks noGrp="1"/>
          </p:cNvSpPr>
          <p:nvPr>
            <p:ph type="dt" sz="half" idx="10"/>
            <p:custDataLst>
              <p:tags r:id="rId20"/>
            </p:custDataLst>
          </p:nvPr>
        </p:nvSpPr>
        <p:spPr/>
        <p:txBody>
          <a:bodyPr/>
          <a:lstStyle/>
          <a:p>
            <a:fld id="{DC4517BA-8404-4DA5-A754-403C03DEF248}" type="datetimeFigureOut">
              <a:rPr lang="zh-CN" altLang="en-US" smtClean="0"/>
            </a:fld>
            <a:endParaRPr lang="zh-CN" altLang="en-US"/>
          </a:p>
        </p:txBody>
      </p:sp>
      <p:sp>
        <p:nvSpPr>
          <p:cNvPr id="5" name="页脚占位符 4"/>
          <p:cNvSpPr>
            <a:spLocks noGrp="1"/>
          </p:cNvSpPr>
          <p:nvPr>
            <p:ph type="ftr" sz="quarter" idx="11"/>
            <p:custDataLst>
              <p:tags r:id="rId21"/>
            </p:custDataLst>
          </p:nvPr>
        </p:nvSpPr>
        <p:spPr/>
        <p:txBody>
          <a:bodyPr/>
          <a:lstStyle/>
          <a:p>
            <a:endParaRPr lang="zh-CN" altLang="en-US"/>
          </a:p>
        </p:txBody>
      </p:sp>
      <p:sp>
        <p:nvSpPr>
          <p:cNvPr id="6" name="灯片编号占位符 5"/>
          <p:cNvSpPr>
            <a:spLocks noGrp="1"/>
          </p:cNvSpPr>
          <p:nvPr>
            <p:ph type="sldNum" sz="quarter" idx="12"/>
            <p:custDataLst>
              <p:tags r:id="rId22"/>
            </p:custDataLst>
          </p:nvPr>
        </p:nvSpPr>
        <p:spPr/>
        <p:txBody>
          <a:bodyPr/>
          <a:lstStyle/>
          <a:p>
            <a:fld id="{5C864047-2C0B-4147-A907-3A11B5F22749}" type="slidenum">
              <a:rPr lang="zh-CN" altLang="en-US" smtClean="0"/>
            </a:fld>
            <a:endParaRPr lang="zh-CN" altLang="en-US"/>
          </a:p>
        </p:txBody>
      </p:sp>
      <p:sp>
        <p:nvSpPr>
          <p:cNvPr id="24" name="内容占位符 23"/>
          <p:cNvSpPr>
            <a:spLocks noGrp="1"/>
          </p:cNvSpPr>
          <p:nvPr>
            <p:ph sz="quarter" idx="13"/>
            <p:custDataLst>
              <p:tags r:id="rId23"/>
            </p:custDataLst>
          </p:nvPr>
        </p:nvSpPr>
        <p:spPr>
          <a:xfrm>
            <a:off x="3931935" y="4880045"/>
            <a:ext cx="5742935" cy="635000"/>
          </a:xfrm>
        </p:spPr>
        <p:txBody>
          <a:bodyPr anchor="ctr" anchorCtr="0"/>
          <a:lstStyle>
            <a:lvl1pPr marL="0" indent="0" algn="ctr">
              <a:buNone/>
              <a:defRPr>
                <a:solidFill>
                  <a:schemeClr val="bg1"/>
                </a:solidFill>
              </a:defRPr>
            </a:lvl1pPr>
          </a:lstStyle>
          <a:p>
            <a:pPr lvl="0"/>
            <a:r>
              <a:rPr lang="zh-CN" altLang="en-US"/>
              <a:t>单击此处编辑母版文本样式</a:t>
            </a:r>
            <a:endParaRPr lang="zh-CN" altLang="en-US"/>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6" name="组合 15"/>
          <p:cNvGrpSpPr/>
          <p:nvPr>
            <p:custDataLst>
              <p:tags r:id="rId2"/>
            </p:custDataLst>
          </p:nvPr>
        </p:nvGrpSpPr>
        <p:grpSpPr>
          <a:xfrm>
            <a:off x="468463" y="866001"/>
            <a:ext cx="423798" cy="529874"/>
            <a:chOff x="5661678" y="1198081"/>
            <a:chExt cx="895352" cy="1119457"/>
          </a:xfrm>
        </p:grpSpPr>
        <p:sp>
          <p:nvSpPr>
            <p:cNvPr id="17" name="椭圆 16"/>
            <p:cNvSpPr/>
            <p:nvPr>
              <p:custDataLst>
                <p:tags r:id="rId3"/>
              </p:custDataLst>
            </p:nvPr>
          </p:nvSpPr>
          <p:spPr>
            <a:xfrm>
              <a:off x="5696418" y="1198081"/>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p:cNvCxnSpPr/>
            <p:nvPr>
              <p:custDataLst>
                <p:tags r:id="rId4"/>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9" name="椭圆 18"/>
            <p:cNvSpPr>
              <a:spLocks noChangeAspect="1"/>
            </p:cNvSpPr>
            <p:nvPr>
              <p:custDataLst>
                <p:tags r:id="rId5"/>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6"/>
            </p:custDataLst>
          </p:nvPr>
        </p:nvSpPr>
        <p:spPr>
          <a:xfrm>
            <a:off x="838200" y="442399"/>
            <a:ext cx="10515600" cy="1325563"/>
          </a:xfrm>
        </p:spPr>
        <p:txBody>
          <a:bodyPr/>
          <a:lstStyle/>
          <a:p>
            <a:r>
              <a:rPr lang="zh-CN" altLang="en-US"/>
              <a:t>单击此处编辑母版标题样式</a:t>
            </a:r>
            <a:endParaRPr lang="zh-CN" altLang="en-US"/>
          </a:p>
        </p:txBody>
      </p:sp>
      <p:sp>
        <p:nvSpPr>
          <p:cNvPr id="3" name="内容占位符 2"/>
          <p:cNvSpPr>
            <a:spLocks noGrp="1"/>
          </p:cNvSpPr>
          <p:nvPr>
            <p:ph idx="1"/>
            <p:custDataLst>
              <p:tags r:id="rId7"/>
            </p:custDataLst>
          </p:nvPr>
        </p:nvSpPr>
        <p:spPr>
          <a:xfrm>
            <a:off x="838200" y="1902899"/>
            <a:ext cx="10515600" cy="4351338"/>
          </a:xfrm>
        </p:spPr>
        <p:txBody>
          <a:bodyPr/>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8"/>
            </p:custDataLst>
          </p:nvPr>
        </p:nvSpPr>
        <p:spPr/>
        <p:txBody>
          <a:bodyPr/>
          <a:lstStyle/>
          <a:p>
            <a:fld id="{DC4517BA-8404-4DA5-A754-403C03DEF248}"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p:txBody>
          <a:bodyPr/>
          <a:lstStyle/>
          <a:p>
            <a:endParaRPr lang="zh-CN" altLang="en-US"/>
          </a:p>
        </p:txBody>
      </p:sp>
      <p:sp>
        <p:nvSpPr>
          <p:cNvPr id="6" name="灯片编号占位符 5"/>
          <p:cNvSpPr>
            <a:spLocks noGrp="1"/>
          </p:cNvSpPr>
          <p:nvPr>
            <p:ph type="sldNum" sz="quarter" idx="12"/>
            <p:custDataLst>
              <p:tags r:id="rId10"/>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图片 6"/>
          <p:cNvPicPr>
            <a:picLocks noChangeAspect="1"/>
          </p:cNvPicPr>
          <p:nvPr>
            <p:custDataLst>
              <p:tags r:id="rId2"/>
            </p:custDataLst>
          </p:nvPr>
        </p:nvPicPr>
        <p:blipFill>
          <a:blip r:embed="rId3"/>
          <a:stretch>
            <a:fillRect/>
          </a:stretch>
        </p:blipFill>
        <p:spPr>
          <a:xfrm flipH="1">
            <a:off x="427421" y="430306"/>
            <a:ext cx="2160000" cy="6036126"/>
          </a:xfrm>
          <a:prstGeom prst="rect">
            <a:avLst/>
          </a:prstGeom>
        </p:spPr>
      </p:pic>
      <p:sp>
        <p:nvSpPr>
          <p:cNvPr id="9" name="椭圆 8"/>
          <p:cNvSpPr/>
          <p:nvPr>
            <p:custDataLst>
              <p:tags r:id="rId4"/>
            </p:custDataLst>
          </p:nvPr>
        </p:nvSpPr>
        <p:spPr>
          <a:xfrm>
            <a:off x="3222345" y="2282830"/>
            <a:ext cx="2513623" cy="2513623"/>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a:spLocks noChangeAspect="1"/>
          </p:cNvSpPr>
          <p:nvPr>
            <p:custDataLst>
              <p:tags r:id="rId5"/>
            </p:custDataLst>
          </p:nvPr>
        </p:nvSpPr>
        <p:spPr>
          <a:xfrm>
            <a:off x="3361711" y="2422196"/>
            <a:ext cx="2234889" cy="223488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custDataLst>
              <p:tags r:id="rId6"/>
            </p:custDataLst>
          </p:nvPr>
        </p:nvCxnSpPr>
        <p:spPr>
          <a:xfrm rot="2700000">
            <a:off x="2840004" y="2768581"/>
            <a:ext cx="1340933"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7"/>
            </p:custDataLst>
          </p:nvPr>
        </p:nvCxnSpPr>
        <p:spPr>
          <a:xfrm rot="2700000">
            <a:off x="4871440" y="4182993"/>
            <a:ext cx="1340933"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3" name="椭圆 12"/>
          <p:cNvSpPr>
            <a:spLocks noChangeAspect="1"/>
          </p:cNvSpPr>
          <p:nvPr>
            <p:custDataLst>
              <p:tags r:id="rId8"/>
            </p:custDataLst>
          </p:nvPr>
        </p:nvSpPr>
        <p:spPr>
          <a:xfrm>
            <a:off x="5655851" y="2001392"/>
            <a:ext cx="465695" cy="4656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custDataLst>
              <p:tags r:id="rId9"/>
            </p:custDataLst>
          </p:nvPr>
        </p:nvSpPr>
        <p:spPr>
          <a:xfrm>
            <a:off x="9445490" y="1140780"/>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p:nvPr>
            <p:custDataLst>
              <p:tags r:id="rId10"/>
            </p:custDataLst>
          </p:nvPr>
        </p:nvCxnSpPr>
        <p:spPr>
          <a:xfrm rot="2700000">
            <a:off x="9974620" y="1990237"/>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6" name="椭圆 15"/>
          <p:cNvSpPr>
            <a:spLocks noChangeAspect="1"/>
          </p:cNvSpPr>
          <p:nvPr>
            <p:custDataLst>
              <p:tags r:id="rId11"/>
            </p:custDataLst>
          </p:nvPr>
        </p:nvSpPr>
        <p:spPr>
          <a:xfrm>
            <a:off x="9410750" y="1611780"/>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custDataLst>
              <p:tags r:id="rId12"/>
            </p:custDataLst>
          </p:nvPr>
        </p:nvSpPr>
        <p:spPr>
          <a:xfrm>
            <a:off x="6830536" y="4366147"/>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p:cNvCxnSpPr/>
          <p:nvPr>
            <p:custDataLst>
              <p:tags r:id="rId13"/>
            </p:custDataLst>
          </p:nvPr>
        </p:nvCxnSpPr>
        <p:spPr>
          <a:xfrm rot="2700000">
            <a:off x="7359666" y="5215604"/>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9" name="椭圆 18"/>
          <p:cNvSpPr>
            <a:spLocks noChangeAspect="1"/>
          </p:cNvSpPr>
          <p:nvPr>
            <p:custDataLst>
              <p:tags r:id="rId14"/>
            </p:custDataLst>
          </p:nvPr>
        </p:nvSpPr>
        <p:spPr>
          <a:xfrm>
            <a:off x="6805888" y="4513218"/>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15"/>
            </p:custDataLst>
          </p:nvPr>
        </p:nvSpPr>
        <p:spPr>
          <a:xfrm>
            <a:off x="5888698" y="2838315"/>
            <a:ext cx="5765411" cy="1402649"/>
          </a:xfrm>
        </p:spPr>
        <p:txBody>
          <a:bodyPr anchor="ctr" anchorCtr="0">
            <a:normAutofit/>
          </a:bodyPr>
          <a:lstStyle>
            <a:lvl1pPr>
              <a:defRPr sz="5400" b="1"/>
            </a:lvl1pPr>
          </a:lstStyle>
          <a:p>
            <a:r>
              <a:rPr lang="zh-CN" altLang="en-US"/>
              <a:t>单击此处编辑标题</a:t>
            </a:r>
            <a:endParaRPr lang="zh-CN" altLang="en-US"/>
          </a:p>
        </p:txBody>
      </p:sp>
      <p:sp>
        <p:nvSpPr>
          <p:cNvPr id="3" name="文本占位符 2"/>
          <p:cNvSpPr>
            <a:spLocks noGrp="1"/>
          </p:cNvSpPr>
          <p:nvPr>
            <p:ph type="body" idx="1" hasCustomPrompt="1"/>
            <p:custDataLst>
              <p:tags r:id="rId16"/>
            </p:custDataLst>
          </p:nvPr>
        </p:nvSpPr>
        <p:spPr>
          <a:xfrm>
            <a:off x="3361710" y="2422196"/>
            <a:ext cx="2234889" cy="2234889"/>
          </a:xfrm>
        </p:spPr>
        <p:txBody>
          <a:bodyPr anchor="ctr" anchorCtr="0">
            <a:normAutofit/>
          </a:bodyPr>
          <a:lstStyle>
            <a:lvl1pPr marL="0" indent="0" algn="ctr">
              <a:buNone/>
              <a:defRPr sz="8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文本</a:t>
            </a:r>
            <a:endParaRPr lang="zh-CN" altLang="en-US"/>
          </a:p>
        </p:txBody>
      </p:sp>
      <p:sp>
        <p:nvSpPr>
          <p:cNvPr id="4" name="日期占位符 3"/>
          <p:cNvSpPr>
            <a:spLocks noGrp="1"/>
          </p:cNvSpPr>
          <p:nvPr>
            <p:ph type="dt" sz="half" idx="10"/>
            <p:custDataLst>
              <p:tags r:id="rId17"/>
            </p:custDataLst>
          </p:nvPr>
        </p:nvSpPr>
        <p:spPr/>
        <p:txBody>
          <a:bodyPr/>
          <a:lstStyle/>
          <a:p>
            <a:fld id="{DC4517BA-8404-4DA5-A754-403C03DEF248}" type="datetimeFigureOut">
              <a:rPr lang="zh-CN" altLang="en-US" smtClean="0"/>
            </a:fld>
            <a:endParaRPr lang="zh-CN" altLang="en-US"/>
          </a:p>
        </p:txBody>
      </p:sp>
      <p:sp>
        <p:nvSpPr>
          <p:cNvPr id="5" name="页脚占位符 4"/>
          <p:cNvSpPr>
            <a:spLocks noGrp="1"/>
          </p:cNvSpPr>
          <p:nvPr>
            <p:ph type="ftr" sz="quarter" idx="11"/>
            <p:custDataLst>
              <p:tags r:id="rId18"/>
            </p:custDataLst>
          </p:nvPr>
        </p:nvSpPr>
        <p:spPr/>
        <p:txBody>
          <a:bodyPr/>
          <a:lstStyle/>
          <a:p>
            <a:endParaRPr lang="zh-CN" altLang="en-US"/>
          </a:p>
        </p:txBody>
      </p:sp>
      <p:sp>
        <p:nvSpPr>
          <p:cNvPr id="6" name="灯片编号占位符 5"/>
          <p:cNvSpPr>
            <a:spLocks noGrp="1"/>
          </p:cNvSpPr>
          <p:nvPr>
            <p:ph type="sldNum" sz="quarter" idx="12"/>
            <p:custDataLst>
              <p:tags r:id="rId19"/>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a:off x="468463" y="840243"/>
            <a:ext cx="423798" cy="529874"/>
            <a:chOff x="5661678" y="1198081"/>
            <a:chExt cx="895352" cy="1119457"/>
          </a:xfrm>
        </p:grpSpPr>
        <p:sp>
          <p:nvSpPr>
            <p:cNvPr id="13" name="椭圆 12"/>
            <p:cNvSpPr/>
            <p:nvPr>
              <p:custDataLst>
                <p:tags r:id="rId3"/>
              </p:custDataLst>
            </p:nvPr>
          </p:nvSpPr>
          <p:spPr>
            <a:xfrm>
              <a:off x="5696418" y="1198081"/>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custDataLst>
                <p:tags r:id="rId4"/>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5" name="椭圆 14"/>
            <p:cNvSpPr>
              <a:spLocks noChangeAspect="1"/>
            </p:cNvSpPr>
            <p:nvPr>
              <p:custDataLst>
                <p:tags r:id="rId5"/>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6"/>
            </p:custDataLst>
          </p:nvPr>
        </p:nvSpPr>
        <p:spPr>
          <a:xfrm>
            <a:off x="838200" y="416641"/>
            <a:ext cx="10515600" cy="1325563"/>
          </a:xfrm>
        </p:spPr>
        <p:txBody>
          <a:bodyPr/>
          <a:lstStyle/>
          <a:p>
            <a:r>
              <a:rPr lang="zh-CN" altLang="en-US"/>
              <a:t>单击此处编辑母版标题样式</a:t>
            </a:r>
            <a:endParaRPr lang="zh-CN" altLang="en-US"/>
          </a:p>
        </p:txBody>
      </p:sp>
      <p:sp>
        <p:nvSpPr>
          <p:cNvPr id="3" name="内容占位符 2"/>
          <p:cNvSpPr>
            <a:spLocks noGrp="1"/>
          </p:cNvSpPr>
          <p:nvPr>
            <p:ph sz="half" idx="1"/>
            <p:custDataLst>
              <p:tags r:id="rId7"/>
            </p:custDataLst>
          </p:nvPr>
        </p:nvSpPr>
        <p:spPr>
          <a:xfrm>
            <a:off x="838200" y="1877141"/>
            <a:ext cx="5181600" cy="4351338"/>
          </a:xfrm>
        </p:spPr>
        <p:txBody>
          <a:bodyPr/>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8"/>
            </p:custDataLst>
          </p:nvPr>
        </p:nvSpPr>
        <p:spPr>
          <a:xfrm>
            <a:off x="6172200" y="1877141"/>
            <a:ext cx="5181600" cy="4351338"/>
          </a:xfrm>
        </p:spPr>
        <p:txBody>
          <a:bodyPr/>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9"/>
            </p:custDataLst>
          </p:nvPr>
        </p:nvSpPr>
        <p:spPr/>
        <p:txBody>
          <a:bodyPr/>
          <a:lstStyle/>
          <a:p>
            <a:fld id="{DC4517BA-8404-4DA5-A754-403C03DEF248}" type="datetimeFigureOut">
              <a:rPr lang="zh-CN" altLang="en-US" smtClean="0"/>
            </a:fld>
            <a:endParaRPr lang="zh-CN" altLang="en-US"/>
          </a:p>
        </p:txBody>
      </p:sp>
      <p:sp>
        <p:nvSpPr>
          <p:cNvPr id="6" name="页脚占位符 5"/>
          <p:cNvSpPr>
            <a:spLocks noGrp="1"/>
          </p:cNvSpPr>
          <p:nvPr>
            <p:ph type="ftr" sz="quarter" idx="11"/>
            <p:custDataLst>
              <p:tags r:id="rId10"/>
            </p:custDataLst>
          </p:nvPr>
        </p:nvSpPr>
        <p:spPr/>
        <p:txBody>
          <a:bodyPr/>
          <a:lstStyle/>
          <a:p>
            <a:endParaRPr lang="zh-CN" altLang="en-US"/>
          </a:p>
        </p:txBody>
      </p:sp>
      <p:sp>
        <p:nvSpPr>
          <p:cNvPr id="7" name="灯片编号占位符 6"/>
          <p:cNvSpPr>
            <a:spLocks noGrp="1"/>
          </p:cNvSpPr>
          <p:nvPr>
            <p:ph type="sldNum" sz="quarter" idx="12"/>
            <p:custDataLst>
              <p:tags r:id="rId11"/>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custDataLst>
              <p:tags r:id="rId3"/>
            </p:custDataLst>
          </p:nvPr>
        </p:nvSpPr>
        <p:spPr>
          <a:xfrm>
            <a:off x="839788" y="177260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custDataLst>
              <p:tags r:id="rId4"/>
            </p:custDataLst>
          </p:nvPr>
        </p:nvSpPr>
        <p:spPr>
          <a:xfrm>
            <a:off x="839788" y="2596516"/>
            <a:ext cx="5157787" cy="3684588"/>
          </a:xfrm>
        </p:spPr>
        <p:txBody>
          <a:bodyPr/>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custDataLst>
              <p:tags r:id="rId5"/>
            </p:custDataLst>
          </p:nvPr>
        </p:nvSpPr>
        <p:spPr>
          <a:xfrm>
            <a:off x="6172200" y="1772604"/>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custDataLst>
              <p:tags r:id="rId6"/>
            </p:custDataLst>
          </p:nvPr>
        </p:nvSpPr>
        <p:spPr>
          <a:xfrm>
            <a:off x="6172200" y="2596516"/>
            <a:ext cx="5183188" cy="3684588"/>
          </a:xfrm>
        </p:spPr>
        <p:txBody>
          <a:bodyPr/>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DC4517BA-8404-4DA5-A754-403C03DEF248}"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accent2"/>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grpSp>
        <p:nvGrpSpPr>
          <p:cNvPr id="9" name="组合 8"/>
          <p:cNvGrpSpPr/>
          <p:nvPr>
            <p:custDataLst>
              <p:tags r:id="rId2"/>
            </p:custDataLst>
          </p:nvPr>
        </p:nvGrpSpPr>
        <p:grpSpPr>
          <a:xfrm>
            <a:off x="468463" y="801606"/>
            <a:ext cx="423798" cy="529874"/>
            <a:chOff x="5661678" y="1198081"/>
            <a:chExt cx="895352" cy="1119457"/>
          </a:xfrm>
        </p:grpSpPr>
        <p:sp>
          <p:nvSpPr>
            <p:cNvPr id="10" name="椭圆 9"/>
            <p:cNvSpPr/>
            <p:nvPr>
              <p:custDataLst>
                <p:tags r:id="rId3"/>
              </p:custDataLst>
            </p:nvPr>
          </p:nvSpPr>
          <p:spPr>
            <a:xfrm>
              <a:off x="5696418" y="1198081"/>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custDataLst>
                <p:tags r:id="rId4"/>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2" name="椭圆 11"/>
            <p:cNvSpPr>
              <a:spLocks noChangeAspect="1"/>
            </p:cNvSpPr>
            <p:nvPr>
              <p:custDataLst>
                <p:tags r:id="rId5"/>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日期占位符 1"/>
          <p:cNvSpPr>
            <a:spLocks noGrp="1"/>
          </p:cNvSpPr>
          <p:nvPr>
            <p:ph type="dt" sz="half" idx="10"/>
            <p:custDataLst>
              <p:tags r:id="rId6"/>
            </p:custDataLst>
          </p:nvPr>
        </p:nvSpPr>
        <p:spPr/>
        <p:txBody>
          <a:bodyPr/>
          <a:lstStyle/>
          <a:p>
            <a:fld id="{DC4517BA-8404-4DA5-A754-403C03DEF248}" type="datetimeFigureOut">
              <a:rPr lang="zh-CN" altLang="en-US" smtClean="0"/>
            </a:fld>
            <a:endParaRPr lang="zh-CN" altLang="en-US"/>
          </a:p>
        </p:txBody>
      </p:sp>
      <p:sp>
        <p:nvSpPr>
          <p:cNvPr id="3" name="页脚占位符 2"/>
          <p:cNvSpPr>
            <a:spLocks noGrp="1"/>
          </p:cNvSpPr>
          <p:nvPr>
            <p:ph type="ftr" sz="quarter" idx="11"/>
            <p:custDataLst>
              <p:tags r:id="rId7"/>
            </p:custDataLst>
          </p:nvPr>
        </p:nvSpPr>
        <p:spPr/>
        <p:txBody>
          <a:bodyPr/>
          <a:lstStyle/>
          <a:p>
            <a:endParaRPr lang="zh-CN" altLang="en-US"/>
          </a:p>
        </p:txBody>
      </p:sp>
      <p:sp>
        <p:nvSpPr>
          <p:cNvPr id="4" name="灯片编号占位符 3"/>
          <p:cNvSpPr>
            <a:spLocks noGrp="1"/>
          </p:cNvSpPr>
          <p:nvPr>
            <p:ph type="sldNum" sz="quarter" idx="12"/>
            <p:custDataLst>
              <p:tags r:id="rId8"/>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9" name="组合 8"/>
          <p:cNvGrpSpPr/>
          <p:nvPr>
            <p:custDataLst>
              <p:tags r:id="rId2"/>
            </p:custDataLst>
          </p:nvPr>
        </p:nvGrpSpPr>
        <p:grpSpPr>
          <a:xfrm>
            <a:off x="455584" y="1138484"/>
            <a:ext cx="423798" cy="529874"/>
            <a:chOff x="5661678" y="1198081"/>
            <a:chExt cx="895352" cy="1119457"/>
          </a:xfrm>
        </p:grpSpPr>
        <p:sp>
          <p:nvSpPr>
            <p:cNvPr id="10" name="椭圆 9"/>
            <p:cNvSpPr/>
            <p:nvPr>
              <p:custDataLst>
                <p:tags r:id="rId3"/>
              </p:custDataLst>
            </p:nvPr>
          </p:nvSpPr>
          <p:spPr>
            <a:xfrm>
              <a:off x="5696418" y="1198081"/>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custDataLst>
                <p:tags r:id="rId4"/>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2" name="椭圆 11"/>
            <p:cNvSpPr>
              <a:spLocks noChangeAspect="1"/>
            </p:cNvSpPr>
            <p:nvPr>
              <p:custDataLst>
                <p:tags r:id="rId5"/>
              </p:custDataLst>
            </p:nvPr>
          </p:nvSpPr>
          <p:spPr>
            <a:xfrm>
              <a:off x="5661678" y="1669081"/>
              <a:ext cx="375075" cy="375075"/>
            </a:xfrm>
            <a:prstGeom prst="ellipse">
              <a:avLst/>
            </a:prstGeom>
            <a:solidFill>
              <a:schemeClr val="accent1"/>
            </a:solidFill>
            <a:ln>
              <a:solidFill>
                <a:srgbClr val="175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6"/>
            </p:custDataLst>
          </p:nvPr>
        </p:nvSpPr>
        <p:spPr>
          <a:xfrm>
            <a:off x="839787" y="689022"/>
            <a:ext cx="4165200" cy="1600200"/>
          </a:xfrm>
        </p:spPr>
        <p:txBody>
          <a:bodyPr anchor="t" anchorCtr="0">
            <a:normAutofit/>
          </a:bodyPr>
          <a:lstStyle>
            <a:lvl1pPr>
              <a:defRPr sz="3600"/>
            </a:lvl1pPr>
          </a:lstStyle>
          <a:p>
            <a:r>
              <a:rPr lang="zh-CN" altLang="en-US"/>
              <a:t>单击此处编辑母版标题样式</a:t>
            </a:r>
            <a:endParaRPr lang="zh-CN" altLang="en-US"/>
          </a:p>
        </p:txBody>
      </p:sp>
      <p:sp>
        <p:nvSpPr>
          <p:cNvPr id="3" name="图片占位符 2"/>
          <p:cNvSpPr>
            <a:spLocks noGrp="1" noChangeAspect="1"/>
          </p:cNvSpPr>
          <p:nvPr>
            <p:ph type="pic" idx="1"/>
            <p:custDataLst>
              <p:tags r:id="rId7"/>
            </p:custDataLst>
          </p:nvPr>
        </p:nvSpPr>
        <p:spPr>
          <a:xfrm>
            <a:off x="5184000" y="689022"/>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custDataLst>
              <p:tags r:id="rId8"/>
            </p:custDataLst>
          </p:nvPr>
        </p:nvSpPr>
        <p:spPr>
          <a:xfrm>
            <a:off x="839787" y="2289222"/>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9"/>
            </p:custDataLst>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custDataLst>
              <p:tags r:id="rId10"/>
            </p:custDataLst>
          </p:nvPr>
        </p:nvSpPr>
        <p:spPr/>
        <p:txBody>
          <a:bodyPr/>
          <a:lstStyle/>
          <a:p>
            <a:endParaRPr lang="zh-CN" altLang="en-US"/>
          </a:p>
        </p:txBody>
      </p:sp>
      <p:sp>
        <p:nvSpPr>
          <p:cNvPr id="7" name="灯片编号占位符 6"/>
          <p:cNvSpPr>
            <a:spLocks noGrp="1"/>
          </p:cNvSpPr>
          <p:nvPr>
            <p:ph type="sldNum" sz="quarter" idx="12"/>
            <p:custDataLst>
              <p:tags r:id="rId11"/>
            </p:custDataLst>
          </p:nvPr>
        </p:nvSpPr>
        <p:spPr/>
        <p:txBody>
          <a:bodyPr/>
          <a:lstStyle/>
          <a:p>
            <a:fld id="{FABC47A4-756D-490B-A52F-7D9E2C9FC05F}" type="slidenum">
              <a:rPr lang="zh-CN" altLang="en-US" smtClean="0"/>
            </a:fld>
            <a:endParaRPr lang="zh-CN" alt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9966960" y="365125"/>
            <a:ext cx="1386840"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custDataLst>
              <p:tags r:id="rId3"/>
            </p:custDataLst>
          </p:nvPr>
        </p:nvSpPr>
        <p:spPr>
          <a:xfrm>
            <a:off x="838200" y="365125"/>
            <a:ext cx="9011194" cy="5811838"/>
          </a:xfrm>
        </p:spPr>
        <p:txBody>
          <a:bodyPr vert="eaVert"/>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DC4517BA-8404-4DA5-A754-403C03DEF248}"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grpSp>
        <p:nvGrpSpPr>
          <p:cNvPr id="11" name="组合 10"/>
          <p:cNvGrpSpPr/>
          <p:nvPr>
            <p:custDataLst>
              <p:tags r:id="rId2"/>
            </p:custDataLst>
          </p:nvPr>
        </p:nvGrpSpPr>
        <p:grpSpPr>
          <a:xfrm>
            <a:off x="453039" y="590180"/>
            <a:ext cx="423798" cy="529874"/>
            <a:chOff x="5661678" y="1198081"/>
            <a:chExt cx="895352" cy="1119457"/>
          </a:xfrm>
        </p:grpSpPr>
        <p:sp>
          <p:nvSpPr>
            <p:cNvPr id="12" name="椭圆 11"/>
            <p:cNvSpPr/>
            <p:nvPr>
              <p:custDataLst>
                <p:tags r:id="rId3"/>
              </p:custDataLst>
            </p:nvPr>
          </p:nvSpPr>
          <p:spPr>
            <a:xfrm>
              <a:off x="5696418" y="1198081"/>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连接符 12"/>
            <p:cNvCxnSpPr/>
            <p:nvPr>
              <p:custDataLst>
                <p:tags r:id="rId4"/>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4" name="椭圆 13"/>
            <p:cNvSpPr>
              <a:spLocks noChangeAspect="1"/>
            </p:cNvSpPr>
            <p:nvPr>
              <p:custDataLst>
                <p:tags r:id="rId5"/>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9"/>
            </p:custDataLst>
          </p:nvPr>
        </p:nvSpPr>
        <p:spPr>
          <a:xfrm>
            <a:off x="838200" y="551543"/>
            <a:ext cx="10515600" cy="555897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25" name="圆角矩形 33"/>
          <p:cNvSpPr/>
          <p:nvPr>
            <p:custDataLst>
              <p:tags r:id="rId2"/>
            </p:custDataLst>
          </p:nvPr>
        </p:nvSpPr>
        <p:spPr>
          <a:xfrm>
            <a:off x="3931935" y="4880045"/>
            <a:ext cx="5785502" cy="63543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6" name="图片 25"/>
          <p:cNvPicPr>
            <a:picLocks noChangeAspect="1"/>
          </p:cNvPicPr>
          <p:nvPr>
            <p:custDataLst>
              <p:tags r:id="rId3"/>
            </p:custDataLst>
          </p:nvPr>
        </p:nvPicPr>
        <p:blipFill>
          <a:blip r:embed="rId4"/>
          <a:stretch>
            <a:fillRect/>
          </a:stretch>
        </p:blipFill>
        <p:spPr>
          <a:xfrm flipH="1">
            <a:off x="427421" y="430306"/>
            <a:ext cx="2160000" cy="6036126"/>
          </a:xfrm>
          <a:prstGeom prst="rect">
            <a:avLst/>
          </a:prstGeom>
        </p:spPr>
      </p:pic>
      <p:grpSp>
        <p:nvGrpSpPr>
          <p:cNvPr id="7" name="组合 6"/>
          <p:cNvGrpSpPr/>
          <p:nvPr userDrawn="1">
            <p:custDataLst>
              <p:tags r:id="rId5"/>
            </p:custDataLst>
          </p:nvPr>
        </p:nvGrpSpPr>
        <p:grpSpPr>
          <a:xfrm>
            <a:off x="5661678" y="1198081"/>
            <a:ext cx="895352" cy="1119457"/>
            <a:chOff x="5661678" y="1198081"/>
            <a:chExt cx="895352" cy="1119457"/>
          </a:xfrm>
        </p:grpSpPr>
        <p:sp>
          <p:nvSpPr>
            <p:cNvPr id="27" name="椭圆 26"/>
            <p:cNvSpPr/>
            <p:nvPr>
              <p:custDataLst>
                <p:tags r:id="rId6"/>
              </p:custDataLst>
            </p:nvPr>
          </p:nvSpPr>
          <p:spPr>
            <a:xfrm>
              <a:off x="5696418" y="1198081"/>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连接符 27"/>
            <p:cNvCxnSpPr/>
            <p:nvPr>
              <p:custDataLst>
                <p:tags r:id="rId7"/>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9" name="椭圆 28"/>
            <p:cNvSpPr>
              <a:spLocks noChangeAspect="1"/>
            </p:cNvSpPr>
            <p:nvPr>
              <p:custDataLst>
                <p:tags r:id="rId8"/>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32" name="直接连接符 31"/>
          <p:cNvCxnSpPr/>
          <p:nvPr>
            <p:custDataLst>
              <p:tags r:id="rId9"/>
            </p:custDataLst>
          </p:nvPr>
        </p:nvCxnSpPr>
        <p:spPr>
          <a:xfrm rot="2700000">
            <a:off x="3857624" y="1981197"/>
            <a:ext cx="108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userDrawn="1">
            <p:custDataLst>
              <p:tags r:id="rId10"/>
            </p:custDataLst>
          </p:nvPr>
        </p:nvGrpSpPr>
        <p:grpSpPr>
          <a:xfrm>
            <a:off x="8259729" y="2206311"/>
            <a:ext cx="2399813" cy="2024495"/>
            <a:chOff x="8259729" y="2206311"/>
            <a:chExt cx="2399813" cy="2024495"/>
          </a:xfrm>
        </p:grpSpPr>
        <p:sp>
          <p:nvSpPr>
            <p:cNvPr id="30" name="椭圆 29"/>
            <p:cNvSpPr/>
            <p:nvPr>
              <p:custDataLst>
                <p:tags r:id="rId11"/>
              </p:custDataLst>
            </p:nvPr>
          </p:nvSpPr>
          <p:spPr>
            <a:xfrm>
              <a:off x="8409508" y="2206311"/>
              <a:ext cx="2024495" cy="20244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a:spLocks noChangeAspect="1"/>
            </p:cNvSpPr>
            <p:nvPr>
              <p:custDataLst>
                <p:tags r:id="rId12"/>
              </p:custDataLst>
            </p:nvPr>
          </p:nvSpPr>
          <p:spPr>
            <a:xfrm>
              <a:off x="8521755" y="2318558"/>
              <a:ext cx="1800000" cy="180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直接连接符 32"/>
            <p:cNvCxnSpPr/>
            <p:nvPr>
              <p:custDataLst>
                <p:tags r:id="rId13"/>
              </p:custDataLst>
            </p:nvPr>
          </p:nvCxnSpPr>
          <p:spPr>
            <a:xfrm>
              <a:off x="8259729" y="2215701"/>
              <a:ext cx="468635" cy="393391"/>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custDataLst>
                <p:tags r:id="rId14"/>
              </p:custDataLst>
            </p:nvPr>
          </p:nvCxnSpPr>
          <p:spPr>
            <a:xfrm>
              <a:off x="10025149" y="3624349"/>
              <a:ext cx="634393" cy="494209"/>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userDrawn="1">
            <p:custDataLst>
              <p:tags r:id="rId15"/>
            </p:custDataLst>
          </p:nvPr>
        </p:nvGrpSpPr>
        <p:grpSpPr>
          <a:xfrm>
            <a:off x="2565025" y="2609092"/>
            <a:ext cx="885260" cy="1119457"/>
            <a:chOff x="2565025" y="2609092"/>
            <a:chExt cx="885260" cy="1119457"/>
          </a:xfrm>
        </p:grpSpPr>
        <p:sp>
          <p:nvSpPr>
            <p:cNvPr id="35" name="椭圆 34"/>
            <p:cNvSpPr/>
            <p:nvPr>
              <p:custDataLst>
                <p:tags r:id="rId16"/>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 name="直接连接符 35"/>
            <p:cNvCxnSpPr/>
            <p:nvPr>
              <p:custDataLst>
                <p:tags r:id="rId17"/>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37" name="椭圆 36"/>
            <p:cNvSpPr>
              <a:spLocks noChangeAspect="1"/>
            </p:cNvSpPr>
            <p:nvPr>
              <p:custDataLst>
                <p:tags r:id="rId18"/>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38" name="直接连接符 37"/>
          <p:cNvCxnSpPr/>
          <p:nvPr>
            <p:custDataLst>
              <p:tags r:id="rId19"/>
            </p:custDataLst>
          </p:nvPr>
        </p:nvCxnSpPr>
        <p:spPr>
          <a:xfrm rot="2700000">
            <a:off x="6406008" y="3409476"/>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custDataLst>
              <p:tags r:id="rId20"/>
            </p:custDataLst>
          </p:nvPr>
        </p:nvCxnSpPr>
        <p:spPr>
          <a:xfrm rot="2700000">
            <a:off x="4492914" y="3791313"/>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40" name="椭圆 39"/>
          <p:cNvSpPr>
            <a:spLocks noChangeAspect="1"/>
          </p:cNvSpPr>
          <p:nvPr>
            <p:custDataLst>
              <p:tags r:id="rId21"/>
            </p:custDataLst>
          </p:nvPr>
        </p:nvSpPr>
        <p:spPr>
          <a:xfrm>
            <a:off x="10369476" y="1979638"/>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22"/>
            </p:custDataLst>
          </p:nvPr>
        </p:nvSpPr>
        <p:spPr>
          <a:xfrm>
            <a:off x="3627443" y="2350494"/>
            <a:ext cx="6431485" cy="1717393"/>
          </a:xfrm>
        </p:spPr>
        <p:txBody>
          <a:bodyPr>
            <a:normAutofit/>
          </a:bodyPr>
          <a:lstStyle>
            <a:lvl1pPr algn="dist">
              <a:defRPr sz="8800" b="1"/>
            </a:lvl1pPr>
          </a:lstStyle>
          <a:p>
            <a:r>
              <a:rPr lang="zh-CN" altLang="en-US"/>
              <a:t>编辑标题</a:t>
            </a:r>
            <a:endParaRPr lang="zh-CN" altLang="en-US"/>
          </a:p>
        </p:txBody>
      </p:sp>
      <p:sp>
        <p:nvSpPr>
          <p:cNvPr id="3" name="日期占位符 2"/>
          <p:cNvSpPr>
            <a:spLocks noGrp="1"/>
          </p:cNvSpPr>
          <p:nvPr>
            <p:ph type="dt" sz="half" idx="10"/>
            <p:custDataLst>
              <p:tags r:id="rId23"/>
            </p:custDataLst>
          </p:nvPr>
        </p:nvSpPr>
        <p:spPr/>
        <p:txBody>
          <a:bodyPr/>
          <a:lstStyle/>
          <a:p>
            <a:fld id="{DC4517BA-8404-4DA5-A754-403C03DEF248}" type="datetimeFigureOut">
              <a:rPr lang="zh-CN" altLang="en-US" smtClean="0"/>
            </a:fld>
            <a:endParaRPr lang="zh-CN" altLang="en-US"/>
          </a:p>
        </p:txBody>
      </p:sp>
      <p:sp>
        <p:nvSpPr>
          <p:cNvPr id="4" name="页脚占位符 3"/>
          <p:cNvSpPr>
            <a:spLocks noGrp="1"/>
          </p:cNvSpPr>
          <p:nvPr>
            <p:ph type="ftr" sz="quarter" idx="11"/>
            <p:custDataLst>
              <p:tags r:id="rId24"/>
            </p:custDataLst>
          </p:nvPr>
        </p:nvSpPr>
        <p:spPr/>
        <p:txBody>
          <a:bodyPr/>
          <a:lstStyle/>
          <a:p>
            <a:endParaRPr lang="zh-CN" altLang="en-US"/>
          </a:p>
        </p:txBody>
      </p:sp>
      <p:sp>
        <p:nvSpPr>
          <p:cNvPr id="5" name="灯片编号占位符 4"/>
          <p:cNvSpPr>
            <a:spLocks noGrp="1"/>
          </p:cNvSpPr>
          <p:nvPr>
            <p:ph type="sldNum" sz="quarter" idx="12"/>
            <p:custDataLst>
              <p:tags r:id="rId25"/>
            </p:custDataLst>
          </p:nvPr>
        </p:nvSpPr>
        <p:spPr/>
        <p:txBody>
          <a:bodyPr/>
          <a:lstStyle/>
          <a:p>
            <a:fld id="{5C864047-2C0B-4147-A907-3A11B5F22749}" type="slidenum">
              <a:rPr lang="zh-CN" altLang="en-US" smtClean="0"/>
            </a:fld>
            <a:endParaRPr lang="zh-CN" altLang="en-US"/>
          </a:p>
        </p:txBody>
      </p:sp>
      <p:sp>
        <p:nvSpPr>
          <p:cNvPr id="24" name="内容占位符 23"/>
          <p:cNvSpPr>
            <a:spLocks noGrp="1"/>
          </p:cNvSpPr>
          <p:nvPr>
            <p:ph sz="quarter" idx="13"/>
            <p:custDataLst>
              <p:tags r:id="rId26"/>
            </p:custDataLst>
          </p:nvPr>
        </p:nvSpPr>
        <p:spPr>
          <a:xfrm>
            <a:off x="3932238" y="4879975"/>
            <a:ext cx="5784850" cy="635000"/>
          </a:xfrm>
        </p:spPr>
        <p:txBody>
          <a:bodyPr anchor="ctr" anchorCtr="0"/>
          <a:lstStyle>
            <a:lvl1pPr marL="0" indent="0" algn="ctr">
              <a:buNone/>
              <a:defRPr>
                <a:solidFill>
                  <a:schemeClr val="bg1"/>
                </a:solidFill>
              </a:defRPr>
            </a:lvl1pPr>
          </a:lstStyle>
          <a:p>
            <a:pPr lvl="0"/>
            <a:r>
              <a:rPr lang="zh-CN" altLang="en-US"/>
              <a:t>单击此处编辑母版文本样式</a:t>
            </a:r>
            <a:endParaRPr lang="zh-CN" altLang="en-US"/>
          </a:p>
        </p:txBody>
      </p:sp>
    </p:spTree>
  </p:cSld>
  <p:clrMapOvr>
    <a:masterClrMapping/>
  </p:clrMapOvr>
  <p:transition spd="slow">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28" name="组合 27"/>
          <p:cNvGrpSpPr/>
          <p:nvPr userDrawn="1">
            <p:custDataLst>
              <p:tags r:id="rId2"/>
            </p:custDataLst>
          </p:nvPr>
        </p:nvGrpSpPr>
        <p:grpSpPr>
          <a:xfrm>
            <a:off x="9020220" y="1027906"/>
            <a:ext cx="2399813" cy="2024495"/>
            <a:chOff x="9020220" y="1027906"/>
            <a:chExt cx="2399813" cy="2024495"/>
          </a:xfrm>
        </p:grpSpPr>
        <p:grpSp>
          <p:nvGrpSpPr>
            <p:cNvPr id="10" name="组合 9"/>
            <p:cNvGrpSpPr/>
            <p:nvPr userDrawn="1"/>
          </p:nvGrpSpPr>
          <p:grpSpPr>
            <a:xfrm>
              <a:off x="9020220" y="1027906"/>
              <a:ext cx="2399813" cy="2024495"/>
              <a:chOff x="8259729" y="2206311"/>
              <a:chExt cx="2399813" cy="2024495"/>
            </a:xfrm>
          </p:grpSpPr>
          <p:sp>
            <p:nvSpPr>
              <p:cNvPr id="11" name="椭圆 10"/>
              <p:cNvSpPr/>
              <p:nvPr>
                <p:custDataLst>
                  <p:tags r:id="rId3"/>
                </p:custDataLst>
              </p:nvPr>
            </p:nvSpPr>
            <p:spPr>
              <a:xfrm>
                <a:off x="8409508" y="2206311"/>
                <a:ext cx="2024495" cy="20244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a:spLocks noChangeAspect="1"/>
              </p:cNvSpPr>
              <p:nvPr userDrawn="1">
                <p:custDataLst>
                  <p:tags r:id="rId4"/>
                </p:custDataLst>
              </p:nvPr>
            </p:nvSpPr>
            <p:spPr>
              <a:xfrm>
                <a:off x="8521755" y="2318558"/>
                <a:ext cx="1800000" cy="180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连接符 12"/>
              <p:cNvCxnSpPr/>
              <p:nvPr>
                <p:custDataLst>
                  <p:tags r:id="rId5"/>
                </p:custDataLst>
              </p:nvPr>
            </p:nvCxnSpPr>
            <p:spPr>
              <a:xfrm>
                <a:off x="8259729" y="2215701"/>
                <a:ext cx="468635" cy="393391"/>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6"/>
                </p:custDataLst>
              </p:nvPr>
            </p:nvCxnSpPr>
            <p:spPr>
              <a:xfrm>
                <a:off x="10025149" y="3624349"/>
                <a:ext cx="634393" cy="494209"/>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grpSp>
        <p:sp>
          <p:nvSpPr>
            <p:cNvPr id="23" name="椭圆 22"/>
            <p:cNvSpPr>
              <a:spLocks noChangeAspect="1"/>
            </p:cNvSpPr>
            <p:nvPr userDrawn="1">
              <p:custDataLst>
                <p:tags r:id="rId7"/>
              </p:custDataLst>
            </p:nvPr>
          </p:nvSpPr>
          <p:spPr>
            <a:xfrm>
              <a:off x="10369476" y="1979638"/>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 name="组合 23"/>
          <p:cNvGrpSpPr/>
          <p:nvPr userDrawn="1">
            <p:custDataLst>
              <p:tags r:id="rId8"/>
            </p:custDataLst>
          </p:nvPr>
        </p:nvGrpSpPr>
        <p:grpSpPr>
          <a:xfrm>
            <a:off x="1067700" y="4681250"/>
            <a:ext cx="1142100" cy="1427965"/>
            <a:chOff x="5661678" y="1198081"/>
            <a:chExt cx="895352" cy="1119457"/>
          </a:xfrm>
        </p:grpSpPr>
        <p:sp>
          <p:nvSpPr>
            <p:cNvPr id="25" name="椭圆 24"/>
            <p:cNvSpPr/>
            <p:nvPr>
              <p:custDataLst>
                <p:tags r:id="rId9"/>
              </p:custDataLst>
            </p:nvPr>
          </p:nvSpPr>
          <p:spPr>
            <a:xfrm>
              <a:off x="5696418" y="1198081"/>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p:nvPr>
              <p:custDataLst>
                <p:tags r:id="rId10"/>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7" name="椭圆 26"/>
            <p:cNvSpPr>
              <a:spLocks noChangeAspect="1"/>
            </p:cNvSpPr>
            <p:nvPr>
              <p:custDataLst>
                <p:tags r:id="rId11"/>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12"/>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4"/>
            </p:custDataLst>
          </p:nvPr>
        </p:nvSpPr>
        <p:spPr/>
        <p:txBody>
          <a:bodyPr/>
          <a:lstStyle/>
          <a:p>
            <a:endParaRPr lang="zh-CN" altLang="en-US"/>
          </a:p>
        </p:txBody>
      </p:sp>
      <p:sp>
        <p:nvSpPr>
          <p:cNvPr id="5" name="灯片编号占位符 4"/>
          <p:cNvSpPr>
            <a:spLocks noGrp="1"/>
          </p:cNvSpPr>
          <p:nvPr>
            <p:ph type="sldNum" sz="quarter" idx="12"/>
            <p:custDataLst>
              <p:tags r:id="rId15"/>
            </p:custDataLst>
          </p:nvPr>
        </p:nvSpPr>
        <p:spPr/>
        <p:txBody>
          <a:bodyPr/>
          <a:lstStyle/>
          <a:p>
            <a:fld id="{49AE70B2-8BF9-45C0-BB95-33D1B9D3A854}" type="slidenum">
              <a:rPr lang="zh-CN" altLang="en-US" smtClean="0"/>
            </a:fld>
            <a:endParaRPr lang="zh-CN" altLang="en-US"/>
          </a:p>
        </p:txBody>
      </p:sp>
    </p:spTree>
  </p:cSld>
  <p:clrMapOvr>
    <a:masterClrMapping/>
  </p:clrMapOvr>
  <p:transition spd="slow">
    <p:wip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showMasterSp="0"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userDrawn="1">
            <p:custDataLst>
              <p:tags r:id="rId3"/>
            </p:custDataLst>
          </p:nvPr>
        </p:nvGrpSpPr>
        <p:grpSpPr>
          <a:xfrm>
            <a:off x="491631" y="428962"/>
            <a:ext cx="1578963" cy="1974175"/>
            <a:chOff x="5661678" y="1198081"/>
            <a:chExt cx="895352" cy="1119457"/>
          </a:xfrm>
        </p:grpSpPr>
        <p:sp>
          <p:nvSpPr>
            <p:cNvPr id="10" name="椭圆 9"/>
            <p:cNvSpPr/>
            <p:nvPr>
              <p:custDataLst>
                <p:tags r:id="rId4"/>
              </p:custDataLst>
            </p:nvPr>
          </p:nvSpPr>
          <p:spPr>
            <a:xfrm>
              <a:off x="5696418" y="1198081"/>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custDataLst>
                <p:tags r:id="rId5"/>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2" name="椭圆 11"/>
            <p:cNvSpPr>
              <a:spLocks noChangeAspect="1"/>
            </p:cNvSpPr>
            <p:nvPr>
              <p:custDataLst>
                <p:tags r:id="rId6"/>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椭圆 16"/>
          <p:cNvSpPr>
            <a:spLocks noChangeAspect="1"/>
          </p:cNvSpPr>
          <p:nvPr userDrawn="1">
            <p:custDataLst>
              <p:tags r:id="rId7"/>
            </p:custDataLst>
          </p:nvPr>
        </p:nvSpPr>
        <p:spPr>
          <a:xfrm>
            <a:off x="10639554" y="5340641"/>
            <a:ext cx="536318" cy="53631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8"/>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charset="-122"/>
              </a:defRPr>
            </a:lvl1pPr>
          </a:lstStyle>
          <a:p>
            <a:r>
              <a:rPr lang="zh-CN" altLang="en-US"/>
              <a:t>单击此处编辑标题</a:t>
            </a:r>
            <a:endParaRPr lang="zh-CN" altLang="en-US"/>
          </a:p>
        </p:txBody>
      </p:sp>
      <p:sp>
        <p:nvSpPr>
          <p:cNvPr id="7" name="内容占位符 6"/>
          <p:cNvSpPr>
            <a:spLocks noGrp="1"/>
          </p:cNvSpPr>
          <p:nvPr>
            <p:ph sz="quarter" idx="13"/>
            <p:custDataLst>
              <p:tags r:id="rId9"/>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p>
            <a:endParaRPr lang="zh-CN" altLang="en-US"/>
          </a:p>
        </p:txBody>
      </p:sp>
      <p:sp>
        <p:nvSpPr>
          <p:cNvPr id="5" name="灯片编号占位符 4"/>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455930" y="692150"/>
            <a:ext cx="2658110" cy="585279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5" name="组合 14"/>
          <p:cNvGrpSpPr/>
          <p:nvPr userDrawn="1">
            <p:custDataLst>
              <p:tags r:id="rId3"/>
            </p:custDataLst>
          </p:nvPr>
        </p:nvGrpSpPr>
        <p:grpSpPr>
          <a:xfrm>
            <a:off x="137610" y="5110947"/>
            <a:ext cx="1142100" cy="1427965"/>
            <a:chOff x="5661678" y="1198081"/>
            <a:chExt cx="895352" cy="1119457"/>
          </a:xfrm>
        </p:grpSpPr>
        <p:sp>
          <p:nvSpPr>
            <p:cNvPr id="16" name="椭圆 15"/>
            <p:cNvSpPr/>
            <p:nvPr>
              <p:custDataLst>
                <p:tags r:id="rId4"/>
              </p:custDataLst>
            </p:nvPr>
          </p:nvSpPr>
          <p:spPr>
            <a:xfrm>
              <a:off x="5696418" y="1198081"/>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连接符 16"/>
            <p:cNvCxnSpPr/>
            <p:nvPr>
              <p:custDataLst>
                <p:tags r:id="rId5"/>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8" name="椭圆 17"/>
            <p:cNvSpPr>
              <a:spLocks noChangeAspect="1"/>
            </p:cNvSpPr>
            <p:nvPr>
              <p:custDataLst>
                <p:tags r:id="rId6"/>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椭圆 18"/>
          <p:cNvSpPr>
            <a:spLocks noChangeAspect="1"/>
          </p:cNvSpPr>
          <p:nvPr userDrawn="1">
            <p:custDataLst>
              <p:tags r:id="rId7"/>
            </p:custDataLst>
          </p:nvPr>
        </p:nvSpPr>
        <p:spPr>
          <a:xfrm>
            <a:off x="4157853" y="501779"/>
            <a:ext cx="536318" cy="53631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transition spd="slow">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showMasterSp="0"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20" name="组合 19"/>
          <p:cNvGrpSpPr/>
          <p:nvPr userDrawn="1">
            <p:custDataLst>
              <p:tags r:id="rId3"/>
            </p:custDataLst>
          </p:nvPr>
        </p:nvGrpSpPr>
        <p:grpSpPr>
          <a:xfrm>
            <a:off x="95355" y="790793"/>
            <a:ext cx="1033290" cy="1306649"/>
            <a:chOff x="2565025" y="2609092"/>
            <a:chExt cx="885260" cy="1119457"/>
          </a:xfrm>
        </p:grpSpPr>
        <p:sp>
          <p:nvSpPr>
            <p:cNvPr id="21" name="椭圆 20"/>
            <p:cNvSpPr/>
            <p:nvPr>
              <p:custDataLst>
                <p:tags r:id="rId4"/>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custDataLst>
                <p:tags r:id="rId5"/>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3" name="椭圆 22"/>
            <p:cNvSpPr>
              <a:spLocks noChangeAspect="1"/>
            </p:cNvSpPr>
            <p:nvPr>
              <p:custDataLst>
                <p:tags r:id="rId6"/>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 name="组合 23"/>
          <p:cNvGrpSpPr/>
          <p:nvPr userDrawn="1">
            <p:custDataLst>
              <p:tags r:id="rId7"/>
            </p:custDataLst>
          </p:nvPr>
        </p:nvGrpSpPr>
        <p:grpSpPr>
          <a:xfrm flipH="1">
            <a:off x="10951033" y="4932151"/>
            <a:ext cx="1033290" cy="1306649"/>
            <a:chOff x="2565025" y="2609092"/>
            <a:chExt cx="885260" cy="1119457"/>
          </a:xfrm>
        </p:grpSpPr>
        <p:sp>
          <p:nvSpPr>
            <p:cNvPr id="25" name="椭圆 24"/>
            <p:cNvSpPr/>
            <p:nvPr>
              <p:custDataLst>
                <p:tags r:id="rId8"/>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p:nvPr>
              <p:custDataLst>
                <p:tags r:id="rId9"/>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7" name="椭圆 26"/>
            <p:cNvSpPr>
              <a:spLocks noChangeAspect="1"/>
            </p:cNvSpPr>
            <p:nvPr>
              <p:custDataLst>
                <p:tags r:id="rId10"/>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11"/>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3"/>
            </p:custDataLst>
          </p:nvPr>
        </p:nvSpPr>
        <p:spPr/>
        <p:txBody>
          <a:bodyPr/>
          <a:lstStyle/>
          <a:p>
            <a:endParaRPr lang="zh-CN" altLang="en-US"/>
          </a:p>
        </p:txBody>
      </p:sp>
      <p:sp>
        <p:nvSpPr>
          <p:cNvPr id="5" name="灯片编号占位符 4"/>
          <p:cNvSpPr>
            <a:spLocks noGrp="1"/>
          </p:cNvSpPr>
          <p:nvPr>
            <p:ph type="sldNum" sz="quarter" idx="12"/>
            <p:custDataLst>
              <p:tags r:id="rId14"/>
            </p:custDataLst>
          </p:nvPr>
        </p:nvSpPr>
        <p:spPr/>
        <p:txBody>
          <a:bodyPr/>
          <a:lstStyle/>
          <a:p>
            <a:fld id="{49AE70B2-8BF9-45C0-BB95-33D1B9D3A854}" type="slidenum">
              <a:rPr lang="zh-CN" altLang="en-US" smtClean="0"/>
            </a:fld>
            <a:endParaRPr lang="zh-CN" altLang="en-US"/>
          </a:p>
        </p:txBody>
      </p:sp>
      <p:sp>
        <p:nvSpPr>
          <p:cNvPr id="7" name="文本占位符 6"/>
          <p:cNvSpPr>
            <a:spLocks noGrp="1"/>
          </p:cNvSpPr>
          <p:nvPr>
            <p:ph type="body" sz="quarter" idx="13"/>
            <p:custDataLst>
              <p:tags r:id="rId15"/>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
        <p:nvSpPr>
          <p:cNvPr id="9" name="内容占位符 8"/>
          <p:cNvSpPr>
            <a:spLocks noGrp="1"/>
          </p:cNvSpPr>
          <p:nvPr>
            <p:ph sz="quarter" idx="14"/>
            <p:custDataLst>
              <p:tags r:id="rId16"/>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spd="slow">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0" name="组合 9"/>
          <p:cNvGrpSpPr/>
          <p:nvPr userDrawn="1">
            <p:custDataLst>
              <p:tags r:id="rId3"/>
            </p:custDataLst>
          </p:nvPr>
        </p:nvGrpSpPr>
        <p:grpSpPr>
          <a:xfrm>
            <a:off x="9020220" y="1027906"/>
            <a:ext cx="2399813" cy="2024495"/>
            <a:chOff x="9020220" y="1027906"/>
            <a:chExt cx="2399813" cy="2024495"/>
          </a:xfrm>
        </p:grpSpPr>
        <p:grpSp>
          <p:nvGrpSpPr>
            <p:cNvPr id="11" name="组合 10"/>
            <p:cNvGrpSpPr/>
            <p:nvPr userDrawn="1"/>
          </p:nvGrpSpPr>
          <p:grpSpPr>
            <a:xfrm>
              <a:off x="9020220" y="1027906"/>
              <a:ext cx="2399813" cy="2024495"/>
              <a:chOff x="8259729" y="2206311"/>
              <a:chExt cx="2399813" cy="2024495"/>
            </a:xfrm>
          </p:grpSpPr>
          <p:sp>
            <p:nvSpPr>
              <p:cNvPr id="13" name="椭圆 12"/>
              <p:cNvSpPr/>
              <p:nvPr>
                <p:custDataLst>
                  <p:tags r:id="rId4"/>
                </p:custDataLst>
              </p:nvPr>
            </p:nvSpPr>
            <p:spPr>
              <a:xfrm>
                <a:off x="8409508" y="2206311"/>
                <a:ext cx="2024495" cy="20244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a:spLocks noChangeAspect="1"/>
              </p:cNvSpPr>
              <p:nvPr userDrawn="1">
                <p:custDataLst>
                  <p:tags r:id="rId5"/>
                </p:custDataLst>
              </p:nvPr>
            </p:nvSpPr>
            <p:spPr>
              <a:xfrm>
                <a:off x="8521755" y="2318558"/>
                <a:ext cx="1800000" cy="180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p:nvPr>
                <p:custDataLst>
                  <p:tags r:id="rId6"/>
                </p:custDataLst>
              </p:nvPr>
            </p:nvCxnSpPr>
            <p:spPr>
              <a:xfrm>
                <a:off x="8259729" y="2215701"/>
                <a:ext cx="468635" cy="393391"/>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custDataLst>
                  <p:tags r:id="rId7"/>
                </p:custDataLst>
              </p:nvPr>
            </p:nvCxnSpPr>
            <p:spPr>
              <a:xfrm>
                <a:off x="10025149" y="3624349"/>
                <a:ext cx="634393" cy="494209"/>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grpSp>
        <p:sp>
          <p:nvSpPr>
            <p:cNvPr id="12" name="椭圆 11"/>
            <p:cNvSpPr>
              <a:spLocks noChangeAspect="1"/>
            </p:cNvSpPr>
            <p:nvPr userDrawn="1">
              <p:custDataLst>
                <p:tags r:id="rId8"/>
              </p:custDataLst>
            </p:nvPr>
          </p:nvSpPr>
          <p:spPr>
            <a:xfrm>
              <a:off x="10369476" y="1979638"/>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椭圆 16"/>
          <p:cNvSpPr>
            <a:spLocks noChangeAspect="1"/>
          </p:cNvSpPr>
          <p:nvPr userDrawn="1">
            <p:custDataLst>
              <p:tags r:id="rId9"/>
            </p:custDataLst>
          </p:nvPr>
        </p:nvSpPr>
        <p:spPr>
          <a:xfrm>
            <a:off x="301882" y="5820032"/>
            <a:ext cx="536318" cy="53631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10"/>
            </p:custDataLst>
          </p:nvPr>
        </p:nvSpPr>
        <p:spPr>
          <a:xfrm>
            <a:off x="604800" y="669600"/>
            <a:ext cx="10976400" cy="565200"/>
          </a:xfrm>
        </p:spPr>
        <p:txBody>
          <a:bodyPr anchor="ct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1"/>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p:txBody>
          <a:bodyPr/>
          <a:lstStyle/>
          <a:p>
            <a:endParaRPr lang="zh-CN" altLang="en-US"/>
          </a:p>
        </p:txBody>
      </p:sp>
      <p:sp>
        <p:nvSpPr>
          <p:cNvPr id="5" name="灯片编号占位符 4"/>
          <p:cNvSpPr>
            <a:spLocks noGrp="1"/>
          </p:cNvSpPr>
          <p:nvPr>
            <p:ph type="sldNum" sz="quarter" idx="12"/>
            <p:custDataLst>
              <p:tags r:id="rId13"/>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4"/>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文本占位符 8"/>
          <p:cNvSpPr>
            <a:spLocks noGrp="1"/>
          </p:cNvSpPr>
          <p:nvPr>
            <p:ph type="body" sz="quarter" idx="14"/>
            <p:custDataLst>
              <p:tags r:id="rId15"/>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spd="slow">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showMasterSp="0"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2" name="组合 11"/>
          <p:cNvGrpSpPr/>
          <p:nvPr userDrawn="1">
            <p:custDataLst>
              <p:tags r:id="rId3"/>
            </p:custDataLst>
          </p:nvPr>
        </p:nvGrpSpPr>
        <p:grpSpPr>
          <a:xfrm>
            <a:off x="234000" y="4287751"/>
            <a:ext cx="1033290" cy="1306649"/>
            <a:chOff x="2565025" y="2609092"/>
            <a:chExt cx="885260" cy="1119457"/>
          </a:xfrm>
        </p:grpSpPr>
        <p:sp>
          <p:nvSpPr>
            <p:cNvPr id="14" name="椭圆 13"/>
            <p:cNvSpPr/>
            <p:nvPr>
              <p:custDataLst>
                <p:tags r:id="rId4"/>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p:nvPr>
              <p:custDataLst>
                <p:tags r:id="rId5"/>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6" name="椭圆 15"/>
            <p:cNvSpPr>
              <a:spLocks noChangeAspect="1"/>
            </p:cNvSpPr>
            <p:nvPr>
              <p:custDataLst>
                <p:tags r:id="rId6"/>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7" name="组合 16"/>
          <p:cNvGrpSpPr/>
          <p:nvPr userDrawn="1">
            <p:custDataLst>
              <p:tags r:id="rId7"/>
            </p:custDataLst>
          </p:nvPr>
        </p:nvGrpSpPr>
        <p:grpSpPr>
          <a:xfrm>
            <a:off x="10837155" y="1074680"/>
            <a:ext cx="1033290" cy="1306649"/>
            <a:chOff x="2565025" y="2609092"/>
            <a:chExt cx="885260" cy="1119457"/>
          </a:xfrm>
        </p:grpSpPr>
        <p:sp>
          <p:nvSpPr>
            <p:cNvPr id="18" name="椭圆 17"/>
            <p:cNvSpPr/>
            <p:nvPr>
              <p:custDataLst>
                <p:tags r:id="rId8"/>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p:custDataLst>
                <p:tags r:id="rId9"/>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0" name="椭圆 19"/>
            <p:cNvSpPr>
              <a:spLocks noChangeAspect="1"/>
            </p:cNvSpPr>
            <p:nvPr>
              <p:custDataLst>
                <p:tags r:id="rId10"/>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11"/>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3"/>
            </p:custDataLst>
          </p:nvPr>
        </p:nvSpPr>
        <p:spPr/>
        <p:txBody>
          <a:bodyPr/>
          <a:lstStyle/>
          <a:p>
            <a:endParaRPr lang="zh-CN" altLang="en-US"/>
          </a:p>
        </p:txBody>
      </p:sp>
      <p:sp>
        <p:nvSpPr>
          <p:cNvPr id="5" name="灯片编号占位符 4"/>
          <p:cNvSpPr>
            <a:spLocks noGrp="1"/>
          </p:cNvSpPr>
          <p:nvPr>
            <p:ph type="sldNum" sz="quarter" idx="12"/>
            <p:custDataLst>
              <p:tags r:id="rId1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5"/>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内容占位符 8"/>
          <p:cNvSpPr>
            <a:spLocks noGrp="1"/>
          </p:cNvSpPr>
          <p:nvPr>
            <p:ph sz="quarter" idx="14"/>
            <p:custDataLst>
              <p:tags r:id="rId16"/>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1" name="文本占位符 10"/>
          <p:cNvSpPr>
            <a:spLocks noGrp="1"/>
          </p:cNvSpPr>
          <p:nvPr>
            <p:ph type="body" sz="quarter" idx="15"/>
            <p:custDataLst>
              <p:tags r:id="rId17"/>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
        <p:nvSpPr>
          <p:cNvPr id="13" name="文本占位符 12"/>
          <p:cNvSpPr>
            <a:spLocks noGrp="1"/>
          </p:cNvSpPr>
          <p:nvPr>
            <p:ph type="body" sz="quarter" idx="16"/>
            <p:custDataLst>
              <p:tags r:id="rId18"/>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spd="slow">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8" name="组合 7"/>
          <p:cNvGrpSpPr/>
          <p:nvPr userDrawn="1">
            <p:custDataLst>
              <p:tags r:id="rId3"/>
            </p:custDataLst>
          </p:nvPr>
        </p:nvGrpSpPr>
        <p:grpSpPr>
          <a:xfrm>
            <a:off x="9020220" y="1027906"/>
            <a:ext cx="2399813" cy="2024495"/>
            <a:chOff x="9020220" y="1027906"/>
            <a:chExt cx="2399813" cy="2024495"/>
          </a:xfrm>
        </p:grpSpPr>
        <p:grpSp>
          <p:nvGrpSpPr>
            <p:cNvPr id="9" name="组合 8"/>
            <p:cNvGrpSpPr/>
            <p:nvPr userDrawn="1"/>
          </p:nvGrpSpPr>
          <p:grpSpPr>
            <a:xfrm>
              <a:off x="9020220" y="1027906"/>
              <a:ext cx="2399813" cy="2024495"/>
              <a:chOff x="8259729" y="2206311"/>
              <a:chExt cx="2399813" cy="2024495"/>
            </a:xfrm>
          </p:grpSpPr>
          <p:sp>
            <p:nvSpPr>
              <p:cNvPr id="12" name="椭圆 11"/>
              <p:cNvSpPr/>
              <p:nvPr>
                <p:custDataLst>
                  <p:tags r:id="rId4"/>
                </p:custDataLst>
              </p:nvPr>
            </p:nvSpPr>
            <p:spPr>
              <a:xfrm>
                <a:off x="8409508" y="2206311"/>
                <a:ext cx="2024495" cy="20244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a:spLocks noChangeAspect="1"/>
              </p:cNvSpPr>
              <p:nvPr userDrawn="1">
                <p:custDataLst>
                  <p:tags r:id="rId5"/>
                </p:custDataLst>
              </p:nvPr>
            </p:nvSpPr>
            <p:spPr>
              <a:xfrm>
                <a:off x="8521755" y="2318558"/>
                <a:ext cx="1800000" cy="180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custDataLst>
                  <p:tags r:id="rId6"/>
                </p:custDataLst>
              </p:nvPr>
            </p:nvCxnSpPr>
            <p:spPr>
              <a:xfrm>
                <a:off x="8259729" y="2215701"/>
                <a:ext cx="468635" cy="393391"/>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7"/>
                </p:custDataLst>
              </p:nvPr>
            </p:nvCxnSpPr>
            <p:spPr>
              <a:xfrm>
                <a:off x="10025149" y="3624349"/>
                <a:ext cx="634393" cy="494209"/>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grpSp>
        <p:sp>
          <p:nvSpPr>
            <p:cNvPr id="11" name="椭圆 10"/>
            <p:cNvSpPr>
              <a:spLocks noChangeAspect="1"/>
            </p:cNvSpPr>
            <p:nvPr userDrawn="1">
              <p:custDataLst>
                <p:tags r:id="rId8"/>
              </p:custDataLst>
            </p:nvPr>
          </p:nvSpPr>
          <p:spPr>
            <a:xfrm>
              <a:off x="10369476" y="1979638"/>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3" name="组合 22"/>
          <p:cNvGrpSpPr/>
          <p:nvPr userDrawn="1">
            <p:custDataLst>
              <p:tags r:id="rId9"/>
            </p:custDataLst>
          </p:nvPr>
        </p:nvGrpSpPr>
        <p:grpSpPr>
          <a:xfrm>
            <a:off x="543731" y="4329211"/>
            <a:ext cx="1533041" cy="1938610"/>
            <a:chOff x="2565025" y="2609092"/>
            <a:chExt cx="885260" cy="1119457"/>
          </a:xfrm>
        </p:grpSpPr>
        <p:sp>
          <p:nvSpPr>
            <p:cNvPr id="24" name="椭圆 23"/>
            <p:cNvSpPr/>
            <p:nvPr>
              <p:custDataLst>
                <p:tags r:id="rId10"/>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p:cNvCxnSpPr/>
            <p:nvPr>
              <p:custDataLst>
                <p:tags r:id="rId11"/>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6" name="椭圆 25"/>
            <p:cNvSpPr>
              <a:spLocks noChangeAspect="1"/>
            </p:cNvSpPr>
            <p:nvPr>
              <p:custDataLst>
                <p:tags r:id="rId12"/>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13"/>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a:t>单击此处编辑标题</a:t>
            </a:r>
            <a:endParaRPr lang="zh-CN" altLang="en-US"/>
          </a:p>
        </p:txBody>
      </p:sp>
      <p:sp>
        <p:nvSpPr>
          <p:cNvPr id="3" name="日期占位符 2"/>
          <p:cNvSpPr>
            <a:spLocks noGrp="1"/>
          </p:cNvSpPr>
          <p:nvPr>
            <p:ph type="dt" sz="half" idx="10"/>
            <p:custDataLst>
              <p:tags r:id="rId1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5"/>
            </p:custDataLst>
          </p:nvPr>
        </p:nvSpPr>
        <p:spPr/>
        <p:txBody>
          <a:bodyPr/>
          <a:lstStyle/>
          <a:p>
            <a:endParaRPr lang="zh-CN" altLang="en-US"/>
          </a:p>
        </p:txBody>
      </p:sp>
      <p:sp>
        <p:nvSpPr>
          <p:cNvPr id="5" name="灯片编号占位符 4"/>
          <p:cNvSpPr>
            <a:spLocks noGrp="1"/>
          </p:cNvSpPr>
          <p:nvPr>
            <p:ph type="sldNum" sz="quarter" idx="12"/>
            <p:custDataLst>
              <p:tags r:id="rId16"/>
            </p:custDataLst>
          </p:nvPr>
        </p:nvSpPr>
        <p:spPr/>
        <p:txBody>
          <a:bodyPr/>
          <a:lstStyle/>
          <a:p>
            <a:fld id="{49AE70B2-8BF9-45C0-BB95-33D1B9D3A854}" type="slidenum">
              <a:rPr lang="zh-CN" altLang="en-US" smtClean="0"/>
            </a:fld>
            <a:endParaRPr lang="zh-CN" altLang="en-US"/>
          </a:p>
        </p:txBody>
      </p:sp>
      <p:sp>
        <p:nvSpPr>
          <p:cNvPr id="7" name="文本占位符 6"/>
          <p:cNvSpPr>
            <a:spLocks noGrp="1"/>
          </p:cNvSpPr>
          <p:nvPr>
            <p:ph type="body" sz="quarter" idx="13"/>
            <p:custDataLst>
              <p:tags r:id="rId17"/>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左右">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0" y="0"/>
            <a:ext cx="3359785"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bg1"/>
              </a:solidFill>
              <a:cs typeface="Century Gothic" panose="020B0502020202020204" charset="0"/>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anchor="ctr">
            <a:normAutofit/>
          </a:bodyPr>
          <a:lstStyle>
            <a:lvl1pPr>
              <a:defRPr sz="3600" baseline="0">
                <a:solidFill>
                  <a:schemeClr val="bg1"/>
                </a:solidFill>
                <a:latin typeface="Century Gothic" panose="020B0502020202020204"/>
                <a:ea typeface="微软雅黑" panose="020B0503020204020204" charset="-122"/>
              </a:defRPr>
            </a:lvl1pPr>
          </a:lstStyle>
          <a:p>
            <a:r>
              <a:rPr lang="zh-CN" altLang="en-US"/>
              <a:t>单击编辑标题</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7" name="文本占位符 6"/>
          <p:cNvSpPr>
            <a:spLocks noGrp="1"/>
          </p:cNvSpPr>
          <p:nvPr>
            <p:ph type="body" sz="quarter" idx="13"/>
            <p:custDataLst>
              <p:tags r:id="rId7"/>
            </p:custDataLst>
          </p:nvPr>
        </p:nvSpPr>
        <p:spPr>
          <a:xfrm>
            <a:off x="586800" y="1764000"/>
            <a:ext cx="3956400" cy="4093200"/>
          </a:xfrm>
        </p:spPr>
        <p:txBody>
          <a:bodyPr/>
          <a:lstStyle>
            <a:lvl1pPr>
              <a:defRPr baseline="0">
                <a:solidFill>
                  <a:schemeClr val="bg1"/>
                </a:solidFill>
                <a:latin typeface="Century Gothic" panose="020B0502020202020204"/>
                <a:ea typeface="微软雅黑" panose="020B0503020204020204" charset="-122"/>
              </a:defRPr>
            </a:lvl1pPr>
            <a:lvl2pPr>
              <a:defRPr baseline="0">
                <a:solidFill>
                  <a:schemeClr val="bg1"/>
                </a:solidFill>
                <a:latin typeface="Century Gothic" panose="020B0502020202020204"/>
                <a:ea typeface="微软雅黑" panose="020B0503020204020204" charset="-122"/>
              </a:defRPr>
            </a:lvl2pPr>
            <a:lvl3pPr>
              <a:defRPr baseline="0">
                <a:solidFill>
                  <a:schemeClr val="bg1"/>
                </a:solidFill>
                <a:latin typeface="Century Gothic" panose="020B0502020202020204"/>
                <a:ea typeface="微软雅黑" panose="020B0503020204020204" charset="-122"/>
              </a:defRPr>
            </a:lvl3pPr>
            <a:lvl4pPr>
              <a:defRPr baseline="0">
                <a:solidFill>
                  <a:schemeClr val="bg1"/>
                </a:solidFill>
                <a:latin typeface="Century Gothic" panose="020B0502020202020204"/>
                <a:ea typeface="微软雅黑" panose="020B0503020204020204" charset="-122"/>
              </a:defRPr>
            </a:lvl4pPr>
            <a:lvl5pPr>
              <a:defRPr baseline="0">
                <a:solidFill>
                  <a:schemeClr val="bg1"/>
                </a:solidFill>
                <a:latin typeface="Century Gothic" panose="020B0502020202020204"/>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内容占位符 8"/>
          <p:cNvSpPr>
            <a:spLocks noGrp="1"/>
          </p:cNvSpPr>
          <p:nvPr>
            <p:ph sz="quarter" idx="14"/>
            <p:custDataLst>
              <p:tags r:id="rId8"/>
            </p:custDataLst>
          </p:nvPr>
        </p:nvSpPr>
        <p:spPr>
          <a:xfrm>
            <a:off x="5101200" y="769938"/>
            <a:ext cx="6480000" cy="5087937"/>
          </a:xfrm>
        </p:spPr>
        <p:txBody>
          <a:bodyPr/>
          <a:lstStyle>
            <a:lvl1pPr>
              <a:defRPr baseline="0">
                <a:solidFill>
                  <a:schemeClr val="tx1">
                    <a:lumMod val="85000"/>
                    <a:lumOff val="15000"/>
                  </a:schemeClr>
                </a:solidFill>
                <a:latin typeface="Century Gothic" panose="020B0502020202020204"/>
                <a:ea typeface="微软雅黑" panose="020B0503020204020204" charset="-122"/>
              </a:defRPr>
            </a:lvl1pPr>
            <a:lvl2pPr>
              <a:defRPr baseline="0">
                <a:solidFill>
                  <a:schemeClr val="tx1">
                    <a:lumMod val="85000"/>
                    <a:lumOff val="15000"/>
                  </a:schemeClr>
                </a:solidFill>
                <a:latin typeface="Century Gothic" panose="020B0502020202020204"/>
                <a:ea typeface="微软雅黑" panose="020B0503020204020204" charset="-122"/>
              </a:defRPr>
            </a:lvl2pPr>
            <a:lvl3pPr>
              <a:defRPr baseline="0">
                <a:solidFill>
                  <a:schemeClr val="tx1">
                    <a:lumMod val="85000"/>
                    <a:lumOff val="15000"/>
                  </a:schemeClr>
                </a:solidFill>
                <a:latin typeface="Century Gothic" panose="020B0502020202020204"/>
                <a:ea typeface="微软雅黑" panose="020B0503020204020204" charset="-122"/>
              </a:defRPr>
            </a:lvl3pPr>
            <a:lvl4pPr>
              <a:defRPr baseline="0">
                <a:solidFill>
                  <a:schemeClr val="tx1">
                    <a:lumMod val="85000"/>
                    <a:lumOff val="15000"/>
                  </a:schemeClr>
                </a:solidFill>
                <a:latin typeface="Century Gothic" panose="020B0502020202020204"/>
                <a:ea typeface="微软雅黑" panose="020B0503020204020204" charset="-122"/>
              </a:defRPr>
            </a:lvl4pPr>
            <a:lvl5pPr>
              <a:defRPr baseline="0">
                <a:solidFill>
                  <a:schemeClr val="tx1">
                    <a:lumMod val="85000"/>
                    <a:lumOff val="15000"/>
                  </a:schemeClr>
                </a:solidFill>
                <a:latin typeface="Century Gothic" panose="020B0502020202020204"/>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grpSp>
        <p:nvGrpSpPr>
          <p:cNvPr id="6" name="组合 5"/>
          <p:cNvGrpSpPr/>
          <p:nvPr>
            <p:custDataLst>
              <p:tags r:id="rId9"/>
            </p:custDataLst>
          </p:nvPr>
        </p:nvGrpSpPr>
        <p:grpSpPr>
          <a:xfrm>
            <a:off x="142199" y="186789"/>
            <a:ext cx="11984344" cy="6552411"/>
            <a:chOff x="142199" y="186789"/>
            <a:chExt cx="11984344" cy="6552411"/>
          </a:xfrm>
        </p:grpSpPr>
        <p:pic>
          <p:nvPicPr>
            <p:cNvPr id="10" name="图片 9"/>
            <p:cNvPicPr>
              <a:picLocks noChangeAspect="1"/>
            </p:cNvPicPr>
            <p:nvPr userDrawn="1">
              <p:custDataLst>
                <p:tags r:id="rId10"/>
              </p:custDataLst>
            </p:nvPr>
          </p:nvPicPr>
          <p:blipFill>
            <a:blip r:embed="rId11"/>
            <a:stretch>
              <a:fillRect/>
            </a:stretch>
          </p:blipFill>
          <p:spPr>
            <a:xfrm>
              <a:off x="142199" y="5857200"/>
              <a:ext cx="882001" cy="882000"/>
            </a:xfrm>
            <a:prstGeom prst="rect">
              <a:avLst/>
            </a:prstGeom>
          </p:spPr>
        </p:pic>
        <p:pic>
          <p:nvPicPr>
            <p:cNvPr id="11" name="图片 10"/>
            <p:cNvPicPr>
              <a:picLocks noChangeAspect="1"/>
            </p:cNvPicPr>
            <p:nvPr userDrawn="1">
              <p:custDataLst>
                <p:tags r:id="rId12"/>
              </p:custDataLst>
            </p:nvPr>
          </p:nvPicPr>
          <p:blipFill>
            <a:blip r:embed="rId13"/>
            <a:srcRect b="-3260"/>
            <a:stretch>
              <a:fillRect/>
            </a:stretch>
          </p:blipFill>
          <p:spPr>
            <a:xfrm rot="14817697">
              <a:off x="11251830" y="26015"/>
              <a:ext cx="713939" cy="1035487"/>
            </a:xfrm>
            <a:prstGeom prst="rect">
              <a:avLst/>
            </a:prstGeom>
          </p:spPr>
        </p:pic>
      </p:gr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2" name="圆角矩形 33"/>
          <p:cNvSpPr/>
          <p:nvPr>
            <p:custDataLst>
              <p:tags r:id="rId2"/>
            </p:custDataLst>
          </p:nvPr>
        </p:nvSpPr>
        <p:spPr>
          <a:xfrm>
            <a:off x="3931935" y="4880045"/>
            <a:ext cx="5785502" cy="63543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custDataLst>
              <p:tags r:id="rId3"/>
            </p:custDataLst>
          </p:nvPr>
        </p:nvPicPr>
        <p:blipFill>
          <a:blip r:embed="rId4"/>
          <a:stretch>
            <a:fillRect/>
          </a:stretch>
        </p:blipFill>
        <p:spPr>
          <a:xfrm flipH="1">
            <a:off x="427421" y="430306"/>
            <a:ext cx="2160000" cy="6036126"/>
          </a:xfrm>
          <a:prstGeom prst="rect">
            <a:avLst/>
          </a:prstGeom>
        </p:spPr>
      </p:pic>
      <p:sp>
        <p:nvSpPr>
          <p:cNvPr id="8" name="椭圆 7"/>
          <p:cNvSpPr/>
          <p:nvPr>
            <p:custDataLst>
              <p:tags r:id="rId5"/>
            </p:custDataLst>
          </p:nvPr>
        </p:nvSpPr>
        <p:spPr>
          <a:xfrm>
            <a:off x="5696418" y="1198081"/>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p:custDataLst>
              <p:tags r:id="rId6"/>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0" name="椭圆 9"/>
          <p:cNvSpPr>
            <a:spLocks noChangeAspect="1"/>
          </p:cNvSpPr>
          <p:nvPr>
            <p:custDataLst>
              <p:tags r:id="rId7"/>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custDataLst>
              <p:tags r:id="rId8"/>
            </p:custDataLst>
          </p:nvPr>
        </p:nvSpPr>
        <p:spPr>
          <a:xfrm>
            <a:off x="8409508" y="2206311"/>
            <a:ext cx="2024495" cy="20244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a:spLocks noChangeAspect="1"/>
          </p:cNvSpPr>
          <p:nvPr>
            <p:custDataLst>
              <p:tags r:id="rId9"/>
            </p:custDataLst>
          </p:nvPr>
        </p:nvSpPr>
        <p:spPr>
          <a:xfrm>
            <a:off x="8521755" y="2318558"/>
            <a:ext cx="1800000" cy="180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连接符 12"/>
          <p:cNvCxnSpPr/>
          <p:nvPr>
            <p:custDataLst>
              <p:tags r:id="rId10"/>
            </p:custDataLst>
          </p:nvPr>
        </p:nvCxnSpPr>
        <p:spPr>
          <a:xfrm rot="2700000">
            <a:off x="3857624" y="1981197"/>
            <a:ext cx="108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11"/>
            </p:custDataLst>
          </p:nvPr>
        </p:nvCxnSpPr>
        <p:spPr>
          <a:xfrm>
            <a:off x="8259729" y="2215701"/>
            <a:ext cx="468635" cy="393391"/>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12"/>
            </p:custDataLst>
          </p:nvPr>
        </p:nvCxnSpPr>
        <p:spPr>
          <a:xfrm>
            <a:off x="10025149" y="3624349"/>
            <a:ext cx="634393" cy="494209"/>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6" name="椭圆 15"/>
          <p:cNvSpPr/>
          <p:nvPr>
            <p:custDataLst>
              <p:tags r:id="rId13"/>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连接符 16"/>
          <p:cNvCxnSpPr/>
          <p:nvPr>
            <p:custDataLst>
              <p:tags r:id="rId14"/>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8" name="椭圆 17"/>
          <p:cNvSpPr>
            <a:spLocks noChangeAspect="1"/>
          </p:cNvSpPr>
          <p:nvPr>
            <p:custDataLst>
              <p:tags r:id="rId15"/>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p:custDataLst>
              <p:tags r:id="rId16"/>
            </p:custDataLst>
          </p:nvPr>
        </p:nvCxnSpPr>
        <p:spPr>
          <a:xfrm rot="2700000">
            <a:off x="6406008" y="3409476"/>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custDataLst>
              <p:tags r:id="rId17"/>
            </p:custDataLst>
          </p:nvPr>
        </p:nvCxnSpPr>
        <p:spPr>
          <a:xfrm rot="2700000">
            <a:off x="4492914" y="3791313"/>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1" name="椭圆 20"/>
          <p:cNvSpPr>
            <a:spLocks noChangeAspect="1"/>
          </p:cNvSpPr>
          <p:nvPr>
            <p:custDataLst>
              <p:tags r:id="rId18"/>
            </p:custDataLst>
          </p:nvPr>
        </p:nvSpPr>
        <p:spPr>
          <a:xfrm>
            <a:off x="10369476" y="1979638"/>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19"/>
            </p:custDataLst>
          </p:nvPr>
        </p:nvSpPr>
        <p:spPr>
          <a:xfrm>
            <a:off x="3498006" y="2028324"/>
            <a:ext cx="6560922" cy="2387600"/>
          </a:xfrm>
        </p:spPr>
        <p:txBody>
          <a:bodyPr anchor="ctr" anchorCtr="0">
            <a:normAutofit/>
          </a:bodyPr>
          <a:lstStyle>
            <a:lvl1pPr algn="dist">
              <a:defRPr sz="8800" b="1"/>
            </a:lvl1pPr>
          </a:lstStyle>
          <a:p>
            <a:r>
              <a:rPr lang="zh-CN" altLang="en-US"/>
              <a:t>编辑标题</a:t>
            </a:r>
            <a:endParaRPr lang="zh-CN" altLang="en-US"/>
          </a:p>
        </p:txBody>
      </p:sp>
      <p:sp>
        <p:nvSpPr>
          <p:cNvPr id="4" name="日期占位符 3"/>
          <p:cNvSpPr>
            <a:spLocks noGrp="1"/>
          </p:cNvSpPr>
          <p:nvPr>
            <p:ph type="dt" sz="half" idx="10"/>
            <p:custDataLst>
              <p:tags r:id="rId20"/>
            </p:custDataLst>
          </p:nvPr>
        </p:nvSpPr>
        <p:spPr/>
        <p:txBody>
          <a:bodyPr/>
          <a:lstStyle/>
          <a:p>
            <a:fld id="{DC4517BA-8404-4DA5-A754-403C03DEF248}" type="datetimeFigureOut">
              <a:rPr lang="zh-CN" altLang="en-US" smtClean="0"/>
            </a:fld>
            <a:endParaRPr lang="zh-CN" altLang="en-US"/>
          </a:p>
        </p:txBody>
      </p:sp>
      <p:sp>
        <p:nvSpPr>
          <p:cNvPr id="5" name="页脚占位符 4"/>
          <p:cNvSpPr>
            <a:spLocks noGrp="1"/>
          </p:cNvSpPr>
          <p:nvPr>
            <p:ph type="ftr" sz="quarter" idx="11"/>
            <p:custDataLst>
              <p:tags r:id="rId21"/>
            </p:custDataLst>
          </p:nvPr>
        </p:nvSpPr>
        <p:spPr/>
        <p:txBody>
          <a:bodyPr/>
          <a:lstStyle/>
          <a:p>
            <a:endParaRPr lang="zh-CN" altLang="en-US"/>
          </a:p>
        </p:txBody>
      </p:sp>
      <p:sp>
        <p:nvSpPr>
          <p:cNvPr id="6" name="灯片编号占位符 5"/>
          <p:cNvSpPr>
            <a:spLocks noGrp="1"/>
          </p:cNvSpPr>
          <p:nvPr>
            <p:ph type="sldNum" sz="quarter" idx="12"/>
            <p:custDataLst>
              <p:tags r:id="rId22"/>
            </p:custDataLst>
          </p:nvPr>
        </p:nvSpPr>
        <p:spPr/>
        <p:txBody>
          <a:bodyPr/>
          <a:lstStyle/>
          <a:p>
            <a:fld id="{5C864047-2C0B-4147-A907-3A11B5F22749}" type="slidenum">
              <a:rPr lang="zh-CN" altLang="en-US" smtClean="0"/>
            </a:fld>
            <a:endParaRPr lang="zh-CN" altLang="en-US"/>
          </a:p>
        </p:txBody>
      </p:sp>
      <p:sp>
        <p:nvSpPr>
          <p:cNvPr id="24" name="内容占位符 23"/>
          <p:cNvSpPr>
            <a:spLocks noGrp="1"/>
          </p:cNvSpPr>
          <p:nvPr>
            <p:ph sz="quarter" idx="13"/>
            <p:custDataLst>
              <p:tags r:id="rId23"/>
            </p:custDataLst>
          </p:nvPr>
        </p:nvSpPr>
        <p:spPr>
          <a:xfrm>
            <a:off x="3931935" y="4880045"/>
            <a:ext cx="5742935" cy="635000"/>
          </a:xfrm>
        </p:spPr>
        <p:txBody>
          <a:bodyPr anchor="ctr" anchorCtr="0"/>
          <a:lstStyle>
            <a:lvl1pPr marL="0" indent="0" algn="ctr">
              <a:buNone/>
              <a:defRPr>
                <a:solidFill>
                  <a:schemeClr val="bg1"/>
                </a:solidFill>
              </a:defRPr>
            </a:lvl1pPr>
          </a:lstStyle>
          <a:p>
            <a:pPr lvl="0"/>
            <a:r>
              <a:rPr lang="zh-CN" altLang="en-US"/>
              <a:t>单击此处编辑母版文本样式</a:t>
            </a:r>
            <a:endParaRPr lang="zh-CN" altLang="en-US"/>
          </a:p>
        </p:txBody>
      </p:sp>
    </p:spTree>
  </p:cSld>
  <p:clrMapOvr>
    <a:masterClrMapping/>
  </p:clrMapOvr>
  <p:transition spd="slow">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6" name="组合 15"/>
          <p:cNvGrpSpPr/>
          <p:nvPr>
            <p:custDataLst>
              <p:tags r:id="rId2"/>
            </p:custDataLst>
          </p:nvPr>
        </p:nvGrpSpPr>
        <p:grpSpPr>
          <a:xfrm>
            <a:off x="468463" y="866001"/>
            <a:ext cx="423798" cy="529874"/>
            <a:chOff x="5661678" y="1198081"/>
            <a:chExt cx="895352" cy="1119457"/>
          </a:xfrm>
        </p:grpSpPr>
        <p:sp>
          <p:nvSpPr>
            <p:cNvPr id="17" name="椭圆 16"/>
            <p:cNvSpPr/>
            <p:nvPr>
              <p:custDataLst>
                <p:tags r:id="rId3"/>
              </p:custDataLst>
            </p:nvPr>
          </p:nvSpPr>
          <p:spPr>
            <a:xfrm>
              <a:off x="5696418" y="1198081"/>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p:cNvCxnSpPr/>
            <p:nvPr>
              <p:custDataLst>
                <p:tags r:id="rId4"/>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9" name="椭圆 18"/>
            <p:cNvSpPr>
              <a:spLocks noChangeAspect="1"/>
            </p:cNvSpPr>
            <p:nvPr>
              <p:custDataLst>
                <p:tags r:id="rId5"/>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6"/>
            </p:custDataLst>
          </p:nvPr>
        </p:nvSpPr>
        <p:spPr>
          <a:xfrm>
            <a:off x="838200" y="442399"/>
            <a:ext cx="10515600" cy="1325563"/>
          </a:xfrm>
        </p:spPr>
        <p:txBody>
          <a:bodyPr/>
          <a:lstStyle/>
          <a:p>
            <a:r>
              <a:rPr lang="zh-CN" altLang="en-US"/>
              <a:t>单击此处编辑母版标题样式</a:t>
            </a:r>
            <a:endParaRPr lang="zh-CN" altLang="en-US"/>
          </a:p>
        </p:txBody>
      </p:sp>
      <p:sp>
        <p:nvSpPr>
          <p:cNvPr id="3" name="内容占位符 2"/>
          <p:cNvSpPr>
            <a:spLocks noGrp="1"/>
          </p:cNvSpPr>
          <p:nvPr>
            <p:ph idx="1"/>
            <p:custDataLst>
              <p:tags r:id="rId7"/>
            </p:custDataLst>
          </p:nvPr>
        </p:nvSpPr>
        <p:spPr>
          <a:xfrm>
            <a:off x="838200" y="1902899"/>
            <a:ext cx="10515600" cy="4351338"/>
          </a:xfrm>
        </p:spPr>
        <p:txBody>
          <a:bodyPr/>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8"/>
            </p:custDataLst>
          </p:nvPr>
        </p:nvSpPr>
        <p:spPr/>
        <p:txBody>
          <a:bodyPr/>
          <a:lstStyle/>
          <a:p>
            <a:fld id="{DC4517BA-8404-4DA5-A754-403C03DEF248}"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p:txBody>
          <a:bodyPr/>
          <a:lstStyle/>
          <a:p>
            <a:endParaRPr lang="zh-CN" altLang="en-US"/>
          </a:p>
        </p:txBody>
      </p:sp>
      <p:sp>
        <p:nvSpPr>
          <p:cNvPr id="6" name="灯片编号占位符 5"/>
          <p:cNvSpPr>
            <a:spLocks noGrp="1"/>
          </p:cNvSpPr>
          <p:nvPr>
            <p:ph type="sldNum" sz="quarter" idx="12"/>
            <p:custDataLst>
              <p:tags r:id="rId10"/>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图片 6"/>
          <p:cNvPicPr>
            <a:picLocks noChangeAspect="1"/>
          </p:cNvPicPr>
          <p:nvPr>
            <p:custDataLst>
              <p:tags r:id="rId2"/>
            </p:custDataLst>
          </p:nvPr>
        </p:nvPicPr>
        <p:blipFill>
          <a:blip r:embed="rId3"/>
          <a:stretch>
            <a:fillRect/>
          </a:stretch>
        </p:blipFill>
        <p:spPr>
          <a:xfrm flipH="1">
            <a:off x="427421" y="430306"/>
            <a:ext cx="2160000" cy="6036126"/>
          </a:xfrm>
          <a:prstGeom prst="rect">
            <a:avLst/>
          </a:prstGeom>
        </p:spPr>
      </p:pic>
      <p:sp>
        <p:nvSpPr>
          <p:cNvPr id="9" name="椭圆 8"/>
          <p:cNvSpPr/>
          <p:nvPr>
            <p:custDataLst>
              <p:tags r:id="rId4"/>
            </p:custDataLst>
          </p:nvPr>
        </p:nvSpPr>
        <p:spPr>
          <a:xfrm>
            <a:off x="3222345" y="2282830"/>
            <a:ext cx="2513623" cy="2513623"/>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a:spLocks noChangeAspect="1"/>
          </p:cNvSpPr>
          <p:nvPr>
            <p:custDataLst>
              <p:tags r:id="rId5"/>
            </p:custDataLst>
          </p:nvPr>
        </p:nvSpPr>
        <p:spPr>
          <a:xfrm>
            <a:off x="3361711" y="2422196"/>
            <a:ext cx="2234889" cy="223488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custDataLst>
              <p:tags r:id="rId6"/>
            </p:custDataLst>
          </p:nvPr>
        </p:nvCxnSpPr>
        <p:spPr>
          <a:xfrm rot="2700000">
            <a:off x="2840004" y="2768581"/>
            <a:ext cx="1340933"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7"/>
            </p:custDataLst>
          </p:nvPr>
        </p:nvCxnSpPr>
        <p:spPr>
          <a:xfrm rot="2700000">
            <a:off x="4871440" y="4182993"/>
            <a:ext cx="1340933"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3" name="椭圆 12"/>
          <p:cNvSpPr>
            <a:spLocks noChangeAspect="1"/>
          </p:cNvSpPr>
          <p:nvPr>
            <p:custDataLst>
              <p:tags r:id="rId8"/>
            </p:custDataLst>
          </p:nvPr>
        </p:nvSpPr>
        <p:spPr>
          <a:xfrm>
            <a:off x="5655851" y="2001392"/>
            <a:ext cx="465695" cy="4656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custDataLst>
              <p:tags r:id="rId9"/>
            </p:custDataLst>
          </p:nvPr>
        </p:nvSpPr>
        <p:spPr>
          <a:xfrm>
            <a:off x="9445490" y="1140780"/>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p:nvPr>
            <p:custDataLst>
              <p:tags r:id="rId10"/>
            </p:custDataLst>
          </p:nvPr>
        </p:nvCxnSpPr>
        <p:spPr>
          <a:xfrm rot="2700000">
            <a:off x="9974620" y="1990237"/>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6" name="椭圆 15"/>
          <p:cNvSpPr>
            <a:spLocks noChangeAspect="1"/>
          </p:cNvSpPr>
          <p:nvPr>
            <p:custDataLst>
              <p:tags r:id="rId11"/>
            </p:custDataLst>
          </p:nvPr>
        </p:nvSpPr>
        <p:spPr>
          <a:xfrm>
            <a:off x="9410750" y="1611780"/>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custDataLst>
              <p:tags r:id="rId12"/>
            </p:custDataLst>
          </p:nvPr>
        </p:nvSpPr>
        <p:spPr>
          <a:xfrm>
            <a:off x="6830536" y="4366147"/>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p:cNvCxnSpPr/>
          <p:nvPr>
            <p:custDataLst>
              <p:tags r:id="rId13"/>
            </p:custDataLst>
          </p:nvPr>
        </p:nvCxnSpPr>
        <p:spPr>
          <a:xfrm rot="2700000">
            <a:off x="7359666" y="5215604"/>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9" name="椭圆 18"/>
          <p:cNvSpPr>
            <a:spLocks noChangeAspect="1"/>
          </p:cNvSpPr>
          <p:nvPr>
            <p:custDataLst>
              <p:tags r:id="rId14"/>
            </p:custDataLst>
          </p:nvPr>
        </p:nvSpPr>
        <p:spPr>
          <a:xfrm>
            <a:off x="6805888" y="4513218"/>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15"/>
            </p:custDataLst>
          </p:nvPr>
        </p:nvSpPr>
        <p:spPr>
          <a:xfrm>
            <a:off x="5888698" y="2838315"/>
            <a:ext cx="5765411" cy="1402649"/>
          </a:xfrm>
        </p:spPr>
        <p:txBody>
          <a:bodyPr anchor="ctr" anchorCtr="0">
            <a:normAutofit/>
          </a:bodyPr>
          <a:lstStyle>
            <a:lvl1pPr>
              <a:defRPr sz="5400" b="1"/>
            </a:lvl1pPr>
          </a:lstStyle>
          <a:p>
            <a:r>
              <a:rPr lang="zh-CN" altLang="en-US"/>
              <a:t>单击此处编辑标题</a:t>
            </a:r>
            <a:endParaRPr lang="zh-CN" altLang="en-US"/>
          </a:p>
        </p:txBody>
      </p:sp>
      <p:sp>
        <p:nvSpPr>
          <p:cNvPr id="3" name="文本占位符 2"/>
          <p:cNvSpPr>
            <a:spLocks noGrp="1"/>
          </p:cNvSpPr>
          <p:nvPr>
            <p:ph type="body" idx="1" hasCustomPrompt="1"/>
            <p:custDataLst>
              <p:tags r:id="rId16"/>
            </p:custDataLst>
          </p:nvPr>
        </p:nvSpPr>
        <p:spPr>
          <a:xfrm>
            <a:off x="3361710" y="2422196"/>
            <a:ext cx="2234889" cy="2234889"/>
          </a:xfrm>
        </p:spPr>
        <p:txBody>
          <a:bodyPr anchor="ctr" anchorCtr="0">
            <a:normAutofit/>
          </a:bodyPr>
          <a:lstStyle>
            <a:lvl1pPr marL="0" indent="0" algn="ctr">
              <a:buNone/>
              <a:defRPr sz="8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文本</a:t>
            </a:r>
            <a:endParaRPr lang="zh-CN" altLang="en-US"/>
          </a:p>
        </p:txBody>
      </p:sp>
      <p:sp>
        <p:nvSpPr>
          <p:cNvPr id="4" name="日期占位符 3"/>
          <p:cNvSpPr>
            <a:spLocks noGrp="1"/>
          </p:cNvSpPr>
          <p:nvPr>
            <p:ph type="dt" sz="half" idx="10"/>
            <p:custDataLst>
              <p:tags r:id="rId17"/>
            </p:custDataLst>
          </p:nvPr>
        </p:nvSpPr>
        <p:spPr/>
        <p:txBody>
          <a:bodyPr/>
          <a:lstStyle/>
          <a:p>
            <a:fld id="{DC4517BA-8404-4DA5-A754-403C03DEF248}" type="datetimeFigureOut">
              <a:rPr lang="zh-CN" altLang="en-US" smtClean="0"/>
            </a:fld>
            <a:endParaRPr lang="zh-CN" altLang="en-US"/>
          </a:p>
        </p:txBody>
      </p:sp>
      <p:sp>
        <p:nvSpPr>
          <p:cNvPr id="5" name="页脚占位符 4"/>
          <p:cNvSpPr>
            <a:spLocks noGrp="1"/>
          </p:cNvSpPr>
          <p:nvPr>
            <p:ph type="ftr" sz="quarter" idx="11"/>
            <p:custDataLst>
              <p:tags r:id="rId18"/>
            </p:custDataLst>
          </p:nvPr>
        </p:nvSpPr>
        <p:spPr/>
        <p:txBody>
          <a:bodyPr/>
          <a:lstStyle/>
          <a:p>
            <a:endParaRPr lang="zh-CN" altLang="en-US"/>
          </a:p>
        </p:txBody>
      </p:sp>
      <p:sp>
        <p:nvSpPr>
          <p:cNvPr id="6" name="灯片编号占位符 5"/>
          <p:cNvSpPr>
            <a:spLocks noGrp="1"/>
          </p:cNvSpPr>
          <p:nvPr>
            <p:ph type="sldNum" sz="quarter" idx="12"/>
            <p:custDataLst>
              <p:tags r:id="rId19"/>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a:off x="468463" y="840243"/>
            <a:ext cx="423798" cy="529874"/>
            <a:chOff x="5661678" y="1198081"/>
            <a:chExt cx="895352" cy="1119457"/>
          </a:xfrm>
        </p:grpSpPr>
        <p:sp>
          <p:nvSpPr>
            <p:cNvPr id="13" name="椭圆 12"/>
            <p:cNvSpPr/>
            <p:nvPr>
              <p:custDataLst>
                <p:tags r:id="rId3"/>
              </p:custDataLst>
            </p:nvPr>
          </p:nvSpPr>
          <p:spPr>
            <a:xfrm>
              <a:off x="5696418" y="1198081"/>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custDataLst>
                <p:tags r:id="rId4"/>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5" name="椭圆 14"/>
            <p:cNvSpPr>
              <a:spLocks noChangeAspect="1"/>
            </p:cNvSpPr>
            <p:nvPr>
              <p:custDataLst>
                <p:tags r:id="rId5"/>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6"/>
            </p:custDataLst>
          </p:nvPr>
        </p:nvSpPr>
        <p:spPr>
          <a:xfrm>
            <a:off x="838200" y="416641"/>
            <a:ext cx="10515600" cy="1325563"/>
          </a:xfrm>
        </p:spPr>
        <p:txBody>
          <a:bodyPr/>
          <a:lstStyle/>
          <a:p>
            <a:r>
              <a:rPr lang="zh-CN" altLang="en-US"/>
              <a:t>单击此处编辑母版标题样式</a:t>
            </a:r>
            <a:endParaRPr lang="zh-CN" altLang="en-US"/>
          </a:p>
        </p:txBody>
      </p:sp>
      <p:sp>
        <p:nvSpPr>
          <p:cNvPr id="3" name="内容占位符 2"/>
          <p:cNvSpPr>
            <a:spLocks noGrp="1"/>
          </p:cNvSpPr>
          <p:nvPr>
            <p:ph sz="half" idx="1"/>
            <p:custDataLst>
              <p:tags r:id="rId7"/>
            </p:custDataLst>
          </p:nvPr>
        </p:nvSpPr>
        <p:spPr>
          <a:xfrm>
            <a:off x="838200" y="1877141"/>
            <a:ext cx="5181600" cy="4351338"/>
          </a:xfrm>
        </p:spPr>
        <p:txBody>
          <a:bodyPr/>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8"/>
            </p:custDataLst>
          </p:nvPr>
        </p:nvSpPr>
        <p:spPr>
          <a:xfrm>
            <a:off x="6172200" y="1877141"/>
            <a:ext cx="5181600" cy="4351338"/>
          </a:xfrm>
        </p:spPr>
        <p:txBody>
          <a:bodyPr/>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9"/>
            </p:custDataLst>
          </p:nvPr>
        </p:nvSpPr>
        <p:spPr/>
        <p:txBody>
          <a:bodyPr/>
          <a:lstStyle/>
          <a:p>
            <a:fld id="{DC4517BA-8404-4DA5-A754-403C03DEF248}" type="datetimeFigureOut">
              <a:rPr lang="zh-CN" altLang="en-US" smtClean="0"/>
            </a:fld>
            <a:endParaRPr lang="zh-CN" altLang="en-US"/>
          </a:p>
        </p:txBody>
      </p:sp>
      <p:sp>
        <p:nvSpPr>
          <p:cNvPr id="6" name="页脚占位符 5"/>
          <p:cNvSpPr>
            <a:spLocks noGrp="1"/>
          </p:cNvSpPr>
          <p:nvPr>
            <p:ph type="ftr" sz="quarter" idx="11"/>
            <p:custDataLst>
              <p:tags r:id="rId10"/>
            </p:custDataLst>
          </p:nvPr>
        </p:nvSpPr>
        <p:spPr/>
        <p:txBody>
          <a:bodyPr/>
          <a:lstStyle/>
          <a:p>
            <a:endParaRPr lang="zh-CN" altLang="en-US"/>
          </a:p>
        </p:txBody>
      </p:sp>
      <p:sp>
        <p:nvSpPr>
          <p:cNvPr id="7" name="灯片编号占位符 6"/>
          <p:cNvSpPr>
            <a:spLocks noGrp="1"/>
          </p:cNvSpPr>
          <p:nvPr>
            <p:ph type="sldNum" sz="quarter" idx="12"/>
            <p:custDataLst>
              <p:tags r:id="rId11"/>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custDataLst>
              <p:tags r:id="rId3"/>
            </p:custDataLst>
          </p:nvPr>
        </p:nvSpPr>
        <p:spPr>
          <a:xfrm>
            <a:off x="839788" y="177260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custDataLst>
              <p:tags r:id="rId4"/>
            </p:custDataLst>
          </p:nvPr>
        </p:nvSpPr>
        <p:spPr>
          <a:xfrm>
            <a:off x="839788" y="2596516"/>
            <a:ext cx="5157787" cy="3684588"/>
          </a:xfrm>
        </p:spPr>
        <p:txBody>
          <a:bodyPr/>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custDataLst>
              <p:tags r:id="rId5"/>
            </p:custDataLst>
          </p:nvPr>
        </p:nvSpPr>
        <p:spPr>
          <a:xfrm>
            <a:off x="6172200" y="1772604"/>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custDataLst>
              <p:tags r:id="rId6"/>
            </p:custDataLst>
          </p:nvPr>
        </p:nvSpPr>
        <p:spPr>
          <a:xfrm>
            <a:off x="6172200" y="2596516"/>
            <a:ext cx="5183188" cy="3684588"/>
          </a:xfrm>
        </p:spPr>
        <p:txBody>
          <a:bodyPr/>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DC4517BA-8404-4DA5-A754-403C03DEF248}"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accent2"/>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spd="slow">
    <p:wip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grpSp>
        <p:nvGrpSpPr>
          <p:cNvPr id="9" name="组合 8"/>
          <p:cNvGrpSpPr/>
          <p:nvPr>
            <p:custDataLst>
              <p:tags r:id="rId2"/>
            </p:custDataLst>
          </p:nvPr>
        </p:nvGrpSpPr>
        <p:grpSpPr>
          <a:xfrm>
            <a:off x="468463" y="801606"/>
            <a:ext cx="423798" cy="529874"/>
            <a:chOff x="5661678" y="1198081"/>
            <a:chExt cx="895352" cy="1119457"/>
          </a:xfrm>
        </p:grpSpPr>
        <p:sp>
          <p:nvSpPr>
            <p:cNvPr id="10" name="椭圆 9"/>
            <p:cNvSpPr/>
            <p:nvPr>
              <p:custDataLst>
                <p:tags r:id="rId3"/>
              </p:custDataLst>
            </p:nvPr>
          </p:nvSpPr>
          <p:spPr>
            <a:xfrm>
              <a:off x="5696418" y="1198081"/>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custDataLst>
                <p:tags r:id="rId4"/>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2" name="椭圆 11"/>
            <p:cNvSpPr>
              <a:spLocks noChangeAspect="1"/>
            </p:cNvSpPr>
            <p:nvPr>
              <p:custDataLst>
                <p:tags r:id="rId5"/>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日期占位符 1"/>
          <p:cNvSpPr>
            <a:spLocks noGrp="1"/>
          </p:cNvSpPr>
          <p:nvPr>
            <p:ph type="dt" sz="half" idx="10"/>
            <p:custDataLst>
              <p:tags r:id="rId6"/>
            </p:custDataLst>
          </p:nvPr>
        </p:nvSpPr>
        <p:spPr/>
        <p:txBody>
          <a:bodyPr/>
          <a:lstStyle/>
          <a:p>
            <a:fld id="{DC4517BA-8404-4DA5-A754-403C03DEF248}" type="datetimeFigureOut">
              <a:rPr lang="zh-CN" altLang="en-US" smtClean="0"/>
            </a:fld>
            <a:endParaRPr lang="zh-CN" altLang="en-US"/>
          </a:p>
        </p:txBody>
      </p:sp>
      <p:sp>
        <p:nvSpPr>
          <p:cNvPr id="3" name="页脚占位符 2"/>
          <p:cNvSpPr>
            <a:spLocks noGrp="1"/>
          </p:cNvSpPr>
          <p:nvPr>
            <p:ph type="ftr" sz="quarter" idx="11"/>
            <p:custDataLst>
              <p:tags r:id="rId7"/>
            </p:custDataLst>
          </p:nvPr>
        </p:nvSpPr>
        <p:spPr/>
        <p:txBody>
          <a:bodyPr/>
          <a:lstStyle/>
          <a:p>
            <a:endParaRPr lang="zh-CN" altLang="en-US"/>
          </a:p>
        </p:txBody>
      </p:sp>
      <p:sp>
        <p:nvSpPr>
          <p:cNvPr id="4" name="灯片编号占位符 3"/>
          <p:cNvSpPr>
            <a:spLocks noGrp="1"/>
          </p:cNvSpPr>
          <p:nvPr>
            <p:ph type="sldNum" sz="quarter" idx="12"/>
            <p:custDataLst>
              <p:tags r:id="rId8"/>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9" name="组合 8"/>
          <p:cNvGrpSpPr/>
          <p:nvPr>
            <p:custDataLst>
              <p:tags r:id="rId2"/>
            </p:custDataLst>
          </p:nvPr>
        </p:nvGrpSpPr>
        <p:grpSpPr>
          <a:xfrm>
            <a:off x="455584" y="1138484"/>
            <a:ext cx="423798" cy="529874"/>
            <a:chOff x="5661678" y="1198081"/>
            <a:chExt cx="895352" cy="1119457"/>
          </a:xfrm>
        </p:grpSpPr>
        <p:sp>
          <p:nvSpPr>
            <p:cNvPr id="10" name="椭圆 9"/>
            <p:cNvSpPr/>
            <p:nvPr>
              <p:custDataLst>
                <p:tags r:id="rId3"/>
              </p:custDataLst>
            </p:nvPr>
          </p:nvSpPr>
          <p:spPr>
            <a:xfrm>
              <a:off x="5696418" y="1198081"/>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custDataLst>
                <p:tags r:id="rId4"/>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2" name="椭圆 11"/>
            <p:cNvSpPr>
              <a:spLocks noChangeAspect="1"/>
            </p:cNvSpPr>
            <p:nvPr>
              <p:custDataLst>
                <p:tags r:id="rId5"/>
              </p:custDataLst>
            </p:nvPr>
          </p:nvSpPr>
          <p:spPr>
            <a:xfrm>
              <a:off x="5661678" y="1669081"/>
              <a:ext cx="375075" cy="375075"/>
            </a:xfrm>
            <a:prstGeom prst="ellipse">
              <a:avLst/>
            </a:prstGeom>
            <a:solidFill>
              <a:schemeClr val="accent1"/>
            </a:solidFill>
            <a:ln>
              <a:solidFill>
                <a:srgbClr val="175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6"/>
            </p:custDataLst>
          </p:nvPr>
        </p:nvSpPr>
        <p:spPr>
          <a:xfrm>
            <a:off x="839787" y="689022"/>
            <a:ext cx="4165200" cy="1600200"/>
          </a:xfrm>
        </p:spPr>
        <p:txBody>
          <a:bodyPr anchor="t" anchorCtr="0">
            <a:normAutofit/>
          </a:bodyPr>
          <a:lstStyle>
            <a:lvl1pPr>
              <a:defRPr sz="3600"/>
            </a:lvl1pPr>
          </a:lstStyle>
          <a:p>
            <a:r>
              <a:rPr lang="zh-CN" altLang="en-US"/>
              <a:t>单击此处编辑母版标题样式</a:t>
            </a:r>
            <a:endParaRPr lang="zh-CN" altLang="en-US"/>
          </a:p>
        </p:txBody>
      </p:sp>
      <p:sp>
        <p:nvSpPr>
          <p:cNvPr id="3" name="图片占位符 2"/>
          <p:cNvSpPr>
            <a:spLocks noGrp="1" noChangeAspect="1"/>
          </p:cNvSpPr>
          <p:nvPr>
            <p:ph type="pic" idx="1"/>
            <p:custDataLst>
              <p:tags r:id="rId7"/>
            </p:custDataLst>
          </p:nvPr>
        </p:nvSpPr>
        <p:spPr>
          <a:xfrm>
            <a:off x="5184000" y="689022"/>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custDataLst>
              <p:tags r:id="rId8"/>
            </p:custDataLst>
          </p:nvPr>
        </p:nvSpPr>
        <p:spPr>
          <a:xfrm>
            <a:off x="839787" y="2289222"/>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9"/>
            </p:custDataLst>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custDataLst>
              <p:tags r:id="rId10"/>
            </p:custDataLst>
          </p:nvPr>
        </p:nvSpPr>
        <p:spPr/>
        <p:txBody>
          <a:bodyPr/>
          <a:lstStyle/>
          <a:p>
            <a:endParaRPr lang="zh-CN" altLang="en-US"/>
          </a:p>
        </p:txBody>
      </p:sp>
      <p:sp>
        <p:nvSpPr>
          <p:cNvPr id="7" name="灯片编号占位符 6"/>
          <p:cNvSpPr>
            <a:spLocks noGrp="1"/>
          </p:cNvSpPr>
          <p:nvPr>
            <p:ph type="sldNum" sz="quarter" idx="12"/>
            <p:custDataLst>
              <p:tags r:id="rId11"/>
            </p:custDataLst>
          </p:nvPr>
        </p:nvSpPr>
        <p:spPr/>
        <p:txBody>
          <a:bodyPr/>
          <a:lstStyle/>
          <a:p>
            <a:fld id="{FABC47A4-756D-490B-A52F-7D9E2C9FC05F}" type="slidenum">
              <a:rPr lang="zh-CN" altLang="en-US" smtClean="0"/>
            </a:fld>
            <a:endParaRPr lang="zh-CN" altLang="en-US"/>
          </a:p>
        </p:txBody>
      </p:sp>
    </p:spTree>
  </p:cSld>
  <p:clrMapOvr>
    <a:masterClrMapping/>
  </p:clrMapOvr>
  <p:transition spd="slow">
    <p:wip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9966960" y="365125"/>
            <a:ext cx="1386840"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custDataLst>
              <p:tags r:id="rId3"/>
            </p:custDataLst>
          </p:nvPr>
        </p:nvSpPr>
        <p:spPr>
          <a:xfrm>
            <a:off x="838200" y="365125"/>
            <a:ext cx="9011194" cy="5811838"/>
          </a:xfrm>
        </p:spPr>
        <p:txBody>
          <a:bodyPr vert="eaVert"/>
          <a:lstStyle>
            <a:lvl1pPr>
              <a:defRPr/>
            </a:lvl1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DC4517BA-8404-4DA5-A754-403C03DEF248}"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5C864047-2C0B-4147-A907-3A11B5F22749}" type="slidenum">
              <a:rPr lang="zh-CN" altLang="en-US" smtClean="0"/>
            </a:fld>
            <a:endParaRPr lang="zh-CN" altLang="en-US"/>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grpSp>
        <p:nvGrpSpPr>
          <p:cNvPr id="11" name="组合 10"/>
          <p:cNvGrpSpPr/>
          <p:nvPr>
            <p:custDataLst>
              <p:tags r:id="rId2"/>
            </p:custDataLst>
          </p:nvPr>
        </p:nvGrpSpPr>
        <p:grpSpPr>
          <a:xfrm>
            <a:off x="453039" y="590180"/>
            <a:ext cx="423798" cy="529874"/>
            <a:chOff x="5661678" y="1198081"/>
            <a:chExt cx="895352" cy="1119457"/>
          </a:xfrm>
        </p:grpSpPr>
        <p:sp>
          <p:nvSpPr>
            <p:cNvPr id="12" name="椭圆 11"/>
            <p:cNvSpPr/>
            <p:nvPr>
              <p:custDataLst>
                <p:tags r:id="rId3"/>
              </p:custDataLst>
            </p:nvPr>
          </p:nvSpPr>
          <p:spPr>
            <a:xfrm>
              <a:off x="5696418" y="1198081"/>
              <a:ext cx="860612" cy="860612"/>
            </a:xfrm>
            <a:prstGeom prst="ellipse">
              <a:avLst/>
            </a:prstGeom>
            <a:noFill/>
            <a:ln>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连接符 12"/>
            <p:cNvCxnSpPr/>
            <p:nvPr>
              <p:custDataLst>
                <p:tags r:id="rId4"/>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4" name="椭圆 13"/>
            <p:cNvSpPr>
              <a:spLocks noChangeAspect="1"/>
            </p:cNvSpPr>
            <p:nvPr>
              <p:custDataLst>
                <p:tags r:id="rId5"/>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9"/>
            </p:custDataLst>
          </p:nvPr>
        </p:nvSpPr>
        <p:spPr>
          <a:xfrm>
            <a:off x="838200" y="551543"/>
            <a:ext cx="10515600" cy="555897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spd="slow">
    <p:wip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25" name="圆角矩形 33"/>
          <p:cNvSpPr/>
          <p:nvPr>
            <p:custDataLst>
              <p:tags r:id="rId2"/>
            </p:custDataLst>
          </p:nvPr>
        </p:nvSpPr>
        <p:spPr>
          <a:xfrm>
            <a:off x="3931935" y="4880045"/>
            <a:ext cx="5785502" cy="63543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6" name="图片 25"/>
          <p:cNvPicPr>
            <a:picLocks noChangeAspect="1"/>
          </p:cNvPicPr>
          <p:nvPr>
            <p:custDataLst>
              <p:tags r:id="rId3"/>
            </p:custDataLst>
          </p:nvPr>
        </p:nvPicPr>
        <p:blipFill>
          <a:blip r:embed="rId4"/>
          <a:stretch>
            <a:fillRect/>
          </a:stretch>
        </p:blipFill>
        <p:spPr>
          <a:xfrm flipH="1">
            <a:off x="427421" y="430306"/>
            <a:ext cx="2160000" cy="6036126"/>
          </a:xfrm>
          <a:prstGeom prst="rect">
            <a:avLst/>
          </a:prstGeom>
        </p:spPr>
      </p:pic>
      <p:grpSp>
        <p:nvGrpSpPr>
          <p:cNvPr id="7" name="组合 6"/>
          <p:cNvGrpSpPr/>
          <p:nvPr userDrawn="1">
            <p:custDataLst>
              <p:tags r:id="rId5"/>
            </p:custDataLst>
          </p:nvPr>
        </p:nvGrpSpPr>
        <p:grpSpPr>
          <a:xfrm>
            <a:off x="5661678" y="1198081"/>
            <a:ext cx="895352" cy="1119457"/>
            <a:chOff x="5661678" y="1198081"/>
            <a:chExt cx="895352" cy="1119457"/>
          </a:xfrm>
        </p:grpSpPr>
        <p:sp>
          <p:nvSpPr>
            <p:cNvPr id="27" name="椭圆 26"/>
            <p:cNvSpPr/>
            <p:nvPr>
              <p:custDataLst>
                <p:tags r:id="rId6"/>
              </p:custDataLst>
            </p:nvPr>
          </p:nvSpPr>
          <p:spPr>
            <a:xfrm>
              <a:off x="5696418" y="1198081"/>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连接符 27"/>
            <p:cNvCxnSpPr/>
            <p:nvPr>
              <p:custDataLst>
                <p:tags r:id="rId7"/>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9" name="椭圆 28"/>
            <p:cNvSpPr>
              <a:spLocks noChangeAspect="1"/>
            </p:cNvSpPr>
            <p:nvPr>
              <p:custDataLst>
                <p:tags r:id="rId8"/>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32" name="直接连接符 31"/>
          <p:cNvCxnSpPr/>
          <p:nvPr>
            <p:custDataLst>
              <p:tags r:id="rId9"/>
            </p:custDataLst>
          </p:nvPr>
        </p:nvCxnSpPr>
        <p:spPr>
          <a:xfrm rot="2700000">
            <a:off x="3857624" y="1981197"/>
            <a:ext cx="108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userDrawn="1">
            <p:custDataLst>
              <p:tags r:id="rId10"/>
            </p:custDataLst>
          </p:nvPr>
        </p:nvGrpSpPr>
        <p:grpSpPr>
          <a:xfrm>
            <a:off x="8259729" y="2206311"/>
            <a:ext cx="2399813" cy="2024495"/>
            <a:chOff x="8259729" y="2206311"/>
            <a:chExt cx="2399813" cy="2024495"/>
          </a:xfrm>
        </p:grpSpPr>
        <p:sp>
          <p:nvSpPr>
            <p:cNvPr id="30" name="椭圆 29"/>
            <p:cNvSpPr/>
            <p:nvPr>
              <p:custDataLst>
                <p:tags r:id="rId11"/>
              </p:custDataLst>
            </p:nvPr>
          </p:nvSpPr>
          <p:spPr>
            <a:xfrm>
              <a:off x="8409508" y="2206311"/>
              <a:ext cx="2024495" cy="20244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a:spLocks noChangeAspect="1"/>
            </p:cNvSpPr>
            <p:nvPr>
              <p:custDataLst>
                <p:tags r:id="rId12"/>
              </p:custDataLst>
            </p:nvPr>
          </p:nvSpPr>
          <p:spPr>
            <a:xfrm>
              <a:off x="8521755" y="2318558"/>
              <a:ext cx="1800000" cy="180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直接连接符 32"/>
            <p:cNvCxnSpPr/>
            <p:nvPr>
              <p:custDataLst>
                <p:tags r:id="rId13"/>
              </p:custDataLst>
            </p:nvPr>
          </p:nvCxnSpPr>
          <p:spPr>
            <a:xfrm>
              <a:off x="8259729" y="2215701"/>
              <a:ext cx="468635" cy="393391"/>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custDataLst>
                <p:tags r:id="rId14"/>
              </p:custDataLst>
            </p:nvPr>
          </p:nvCxnSpPr>
          <p:spPr>
            <a:xfrm>
              <a:off x="10025149" y="3624349"/>
              <a:ext cx="634393" cy="494209"/>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userDrawn="1">
            <p:custDataLst>
              <p:tags r:id="rId15"/>
            </p:custDataLst>
          </p:nvPr>
        </p:nvGrpSpPr>
        <p:grpSpPr>
          <a:xfrm>
            <a:off x="2565025" y="2609092"/>
            <a:ext cx="885260" cy="1119457"/>
            <a:chOff x="2565025" y="2609092"/>
            <a:chExt cx="885260" cy="1119457"/>
          </a:xfrm>
        </p:grpSpPr>
        <p:sp>
          <p:nvSpPr>
            <p:cNvPr id="35" name="椭圆 34"/>
            <p:cNvSpPr/>
            <p:nvPr>
              <p:custDataLst>
                <p:tags r:id="rId16"/>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 name="直接连接符 35"/>
            <p:cNvCxnSpPr/>
            <p:nvPr>
              <p:custDataLst>
                <p:tags r:id="rId17"/>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37" name="椭圆 36"/>
            <p:cNvSpPr>
              <a:spLocks noChangeAspect="1"/>
            </p:cNvSpPr>
            <p:nvPr>
              <p:custDataLst>
                <p:tags r:id="rId18"/>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38" name="直接连接符 37"/>
          <p:cNvCxnSpPr/>
          <p:nvPr>
            <p:custDataLst>
              <p:tags r:id="rId19"/>
            </p:custDataLst>
          </p:nvPr>
        </p:nvCxnSpPr>
        <p:spPr>
          <a:xfrm rot="2700000">
            <a:off x="6406008" y="3409476"/>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custDataLst>
              <p:tags r:id="rId20"/>
            </p:custDataLst>
          </p:nvPr>
        </p:nvCxnSpPr>
        <p:spPr>
          <a:xfrm rot="2700000">
            <a:off x="4492914" y="3791313"/>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40" name="椭圆 39"/>
          <p:cNvSpPr>
            <a:spLocks noChangeAspect="1"/>
          </p:cNvSpPr>
          <p:nvPr>
            <p:custDataLst>
              <p:tags r:id="rId21"/>
            </p:custDataLst>
          </p:nvPr>
        </p:nvSpPr>
        <p:spPr>
          <a:xfrm>
            <a:off x="10369476" y="1979638"/>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22"/>
            </p:custDataLst>
          </p:nvPr>
        </p:nvSpPr>
        <p:spPr>
          <a:xfrm>
            <a:off x="3627443" y="2350494"/>
            <a:ext cx="6431485" cy="1717393"/>
          </a:xfrm>
        </p:spPr>
        <p:txBody>
          <a:bodyPr>
            <a:normAutofit/>
          </a:bodyPr>
          <a:lstStyle>
            <a:lvl1pPr algn="dist">
              <a:defRPr sz="8800" b="1"/>
            </a:lvl1pPr>
          </a:lstStyle>
          <a:p>
            <a:r>
              <a:rPr lang="zh-CN" altLang="en-US"/>
              <a:t>编辑标题</a:t>
            </a:r>
            <a:endParaRPr lang="zh-CN" altLang="en-US"/>
          </a:p>
        </p:txBody>
      </p:sp>
      <p:sp>
        <p:nvSpPr>
          <p:cNvPr id="3" name="日期占位符 2"/>
          <p:cNvSpPr>
            <a:spLocks noGrp="1"/>
          </p:cNvSpPr>
          <p:nvPr>
            <p:ph type="dt" sz="half" idx="10"/>
            <p:custDataLst>
              <p:tags r:id="rId23"/>
            </p:custDataLst>
          </p:nvPr>
        </p:nvSpPr>
        <p:spPr/>
        <p:txBody>
          <a:bodyPr/>
          <a:lstStyle/>
          <a:p>
            <a:fld id="{DC4517BA-8404-4DA5-A754-403C03DEF248}" type="datetimeFigureOut">
              <a:rPr lang="zh-CN" altLang="en-US" smtClean="0"/>
            </a:fld>
            <a:endParaRPr lang="zh-CN" altLang="en-US"/>
          </a:p>
        </p:txBody>
      </p:sp>
      <p:sp>
        <p:nvSpPr>
          <p:cNvPr id="4" name="页脚占位符 3"/>
          <p:cNvSpPr>
            <a:spLocks noGrp="1"/>
          </p:cNvSpPr>
          <p:nvPr>
            <p:ph type="ftr" sz="quarter" idx="11"/>
            <p:custDataLst>
              <p:tags r:id="rId24"/>
            </p:custDataLst>
          </p:nvPr>
        </p:nvSpPr>
        <p:spPr/>
        <p:txBody>
          <a:bodyPr/>
          <a:lstStyle/>
          <a:p>
            <a:endParaRPr lang="zh-CN" altLang="en-US"/>
          </a:p>
        </p:txBody>
      </p:sp>
      <p:sp>
        <p:nvSpPr>
          <p:cNvPr id="5" name="灯片编号占位符 4"/>
          <p:cNvSpPr>
            <a:spLocks noGrp="1"/>
          </p:cNvSpPr>
          <p:nvPr>
            <p:ph type="sldNum" sz="quarter" idx="12"/>
            <p:custDataLst>
              <p:tags r:id="rId25"/>
            </p:custDataLst>
          </p:nvPr>
        </p:nvSpPr>
        <p:spPr/>
        <p:txBody>
          <a:bodyPr/>
          <a:lstStyle/>
          <a:p>
            <a:fld id="{5C864047-2C0B-4147-A907-3A11B5F22749}" type="slidenum">
              <a:rPr lang="zh-CN" altLang="en-US" smtClean="0"/>
            </a:fld>
            <a:endParaRPr lang="zh-CN" altLang="en-US"/>
          </a:p>
        </p:txBody>
      </p:sp>
      <p:sp>
        <p:nvSpPr>
          <p:cNvPr id="24" name="内容占位符 23"/>
          <p:cNvSpPr>
            <a:spLocks noGrp="1"/>
          </p:cNvSpPr>
          <p:nvPr>
            <p:ph sz="quarter" idx="13"/>
            <p:custDataLst>
              <p:tags r:id="rId26"/>
            </p:custDataLst>
          </p:nvPr>
        </p:nvSpPr>
        <p:spPr>
          <a:xfrm>
            <a:off x="3932238" y="4879975"/>
            <a:ext cx="5784850" cy="635000"/>
          </a:xfrm>
        </p:spPr>
        <p:txBody>
          <a:bodyPr anchor="ctr" anchorCtr="0"/>
          <a:lstStyle>
            <a:lvl1pPr marL="0" indent="0" algn="ctr">
              <a:buNone/>
              <a:defRPr>
                <a:solidFill>
                  <a:schemeClr val="bg1"/>
                </a:solidFill>
              </a:defRPr>
            </a:lvl1pPr>
          </a:lstStyle>
          <a:p>
            <a:pPr lvl="0"/>
            <a:r>
              <a:rPr lang="zh-CN" altLang="en-US"/>
              <a:t>单击此处编辑母版文本样式</a:t>
            </a:r>
            <a:endParaRPr lang="zh-CN" altLang="en-US"/>
          </a:p>
        </p:txBody>
      </p:sp>
    </p:spTree>
  </p:cSld>
  <p:clrMapOvr>
    <a:masterClrMapping/>
  </p:clrMapOvr>
  <p:transition spd="slow">
    <p:wip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28" name="组合 27"/>
          <p:cNvGrpSpPr/>
          <p:nvPr userDrawn="1">
            <p:custDataLst>
              <p:tags r:id="rId2"/>
            </p:custDataLst>
          </p:nvPr>
        </p:nvGrpSpPr>
        <p:grpSpPr>
          <a:xfrm>
            <a:off x="9020220" y="1027906"/>
            <a:ext cx="2399813" cy="2024495"/>
            <a:chOff x="9020220" y="1027906"/>
            <a:chExt cx="2399813" cy="2024495"/>
          </a:xfrm>
        </p:grpSpPr>
        <p:grpSp>
          <p:nvGrpSpPr>
            <p:cNvPr id="10" name="组合 9"/>
            <p:cNvGrpSpPr/>
            <p:nvPr userDrawn="1"/>
          </p:nvGrpSpPr>
          <p:grpSpPr>
            <a:xfrm>
              <a:off x="9020220" y="1027906"/>
              <a:ext cx="2399813" cy="2024495"/>
              <a:chOff x="8259729" y="2206311"/>
              <a:chExt cx="2399813" cy="2024495"/>
            </a:xfrm>
          </p:grpSpPr>
          <p:sp>
            <p:nvSpPr>
              <p:cNvPr id="11" name="椭圆 10"/>
              <p:cNvSpPr/>
              <p:nvPr>
                <p:custDataLst>
                  <p:tags r:id="rId3"/>
                </p:custDataLst>
              </p:nvPr>
            </p:nvSpPr>
            <p:spPr>
              <a:xfrm>
                <a:off x="8409508" y="2206311"/>
                <a:ext cx="2024495" cy="20244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a:spLocks noChangeAspect="1"/>
              </p:cNvSpPr>
              <p:nvPr userDrawn="1">
                <p:custDataLst>
                  <p:tags r:id="rId4"/>
                </p:custDataLst>
              </p:nvPr>
            </p:nvSpPr>
            <p:spPr>
              <a:xfrm>
                <a:off x="8521755" y="2318558"/>
                <a:ext cx="1800000" cy="180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连接符 12"/>
              <p:cNvCxnSpPr/>
              <p:nvPr>
                <p:custDataLst>
                  <p:tags r:id="rId5"/>
                </p:custDataLst>
              </p:nvPr>
            </p:nvCxnSpPr>
            <p:spPr>
              <a:xfrm>
                <a:off x="8259729" y="2215701"/>
                <a:ext cx="468635" cy="393391"/>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6"/>
                </p:custDataLst>
              </p:nvPr>
            </p:nvCxnSpPr>
            <p:spPr>
              <a:xfrm>
                <a:off x="10025149" y="3624349"/>
                <a:ext cx="634393" cy="494209"/>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grpSp>
        <p:sp>
          <p:nvSpPr>
            <p:cNvPr id="23" name="椭圆 22"/>
            <p:cNvSpPr>
              <a:spLocks noChangeAspect="1"/>
            </p:cNvSpPr>
            <p:nvPr userDrawn="1">
              <p:custDataLst>
                <p:tags r:id="rId7"/>
              </p:custDataLst>
            </p:nvPr>
          </p:nvSpPr>
          <p:spPr>
            <a:xfrm>
              <a:off x="10369476" y="1979638"/>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 name="组合 23"/>
          <p:cNvGrpSpPr/>
          <p:nvPr userDrawn="1">
            <p:custDataLst>
              <p:tags r:id="rId8"/>
            </p:custDataLst>
          </p:nvPr>
        </p:nvGrpSpPr>
        <p:grpSpPr>
          <a:xfrm>
            <a:off x="1067700" y="4681250"/>
            <a:ext cx="1142100" cy="1427965"/>
            <a:chOff x="5661678" y="1198081"/>
            <a:chExt cx="895352" cy="1119457"/>
          </a:xfrm>
        </p:grpSpPr>
        <p:sp>
          <p:nvSpPr>
            <p:cNvPr id="25" name="椭圆 24"/>
            <p:cNvSpPr/>
            <p:nvPr>
              <p:custDataLst>
                <p:tags r:id="rId9"/>
              </p:custDataLst>
            </p:nvPr>
          </p:nvSpPr>
          <p:spPr>
            <a:xfrm>
              <a:off x="5696418" y="1198081"/>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p:nvPr>
              <p:custDataLst>
                <p:tags r:id="rId10"/>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7" name="椭圆 26"/>
            <p:cNvSpPr>
              <a:spLocks noChangeAspect="1"/>
            </p:cNvSpPr>
            <p:nvPr>
              <p:custDataLst>
                <p:tags r:id="rId11"/>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12"/>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4"/>
            </p:custDataLst>
          </p:nvPr>
        </p:nvSpPr>
        <p:spPr/>
        <p:txBody>
          <a:bodyPr/>
          <a:lstStyle/>
          <a:p>
            <a:endParaRPr lang="zh-CN" altLang="en-US"/>
          </a:p>
        </p:txBody>
      </p:sp>
      <p:sp>
        <p:nvSpPr>
          <p:cNvPr id="5" name="灯片编号占位符 4"/>
          <p:cNvSpPr>
            <a:spLocks noGrp="1"/>
          </p:cNvSpPr>
          <p:nvPr>
            <p:ph type="sldNum" sz="quarter" idx="12"/>
            <p:custDataLst>
              <p:tags r:id="rId15"/>
            </p:custDataLst>
          </p:nvPr>
        </p:nvSpPr>
        <p:spPr/>
        <p:txBody>
          <a:bodyPr/>
          <a:lstStyle/>
          <a:p>
            <a:fld id="{49AE70B2-8BF9-45C0-BB95-33D1B9D3A854}" type="slidenum">
              <a:rPr lang="zh-CN" altLang="en-US" smtClean="0"/>
            </a:fld>
            <a:endParaRPr lang="zh-CN" altLang="en-US"/>
          </a:p>
        </p:txBody>
      </p:sp>
    </p:spTree>
  </p:cSld>
  <p:clrMapOvr>
    <a:masterClrMapping/>
  </p:clrMapOvr>
  <p:transition spd="slow">
    <p:wip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showMasterSp="0"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userDrawn="1">
            <p:custDataLst>
              <p:tags r:id="rId3"/>
            </p:custDataLst>
          </p:nvPr>
        </p:nvGrpSpPr>
        <p:grpSpPr>
          <a:xfrm>
            <a:off x="491631" y="428962"/>
            <a:ext cx="1578963" cy="1974175"/>
            <a:chOff x="5661678" y="1198081"/>
            <a:chExt cx="895352" cy="1119457"/>
          </a:xfrm>
        </p:grpSpPr>
        <p:sp>
          <p:nvSpPr>
            <p:cNvPr id="10" name="椭圆 9"/>
            <p:cNvSpPr/>
            <p:nvPr>
              <p:custDataLst>
                <p:tags r:id="rId4"/>
              </p:custDataLst>
            </p:nvPr>
          </p:nvSpPr>
          <p:spPr>
            <a:xfrm>
              <a:off x="5696418" y="1198081"/>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custDataLst>
                <p:tags r:id="rId5"/>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2" name="椭圆 11"/>
            <p:cNvSpPr>
              <a:spLocks noChangeAspect="1"/>
            </p:cNvSpPr>
            <p:nvPr>
              <p:custDataLst>
                <p:tags r:id="rId6"/>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椭圆 16"/>
          <p:cNvSpPr>
            <a:spLocks noChangeAspect="1"/>
          </p:cNvSpPr>
          <p:nvPr userDrawn="1">
            <p:custDataLst>
              <p:tags r:id="rId7"/>
            </p:custDataLst>
          </p:nvPr>
        </p:nvSpPr>
        <p:spPr>
          <a:xfrm>
            <a:off x="10639554" y="5340641"/>
            <a:ext cx="536318" cy="53631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8"/>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charset="-122"/>
              </a:defRPr>
            </a:lvl1pPr>
          </a:lstStyle>
          <a:p>
            <a:r>
              <a:rPr lang="zh-CN" altLang="en-US"/>
              <a:t>单击此处编辑标题</a:t>
            </a:r>
            <a:endParaRPr lang="zh-CN" altLang="en-US"/>
          </a:p>
        </p:txBody>
      </p:sp>
      <p:sp>
        <p:nvSpPr>
          <p:cNvPr id="7" name="内容占位符 6"/>
          <p:cNvSpPr>
            <a:spLocks noGrp="1"/>
          </p:cNvSpPr>
          <p:nvPr>
            <p:ph sz="quarter" idx="13"/>
            <p:custDataLst>
              <p:tags r:id="rId9"/>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p>
            <a:endParaRPr lang="zh-CN" altLang="en-US"/>
          </a:p>
        </p:txBody>
      </p:sp>
      <p:sp>
        <p:nvSpPr>
          <p:cNvPr id="5" name="灯片编号占位符 4"/>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transition spd="slow">
    <p:wip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5" name="组合 14"/>
          <p:cNvGrpSpPr/>
          <p:nvPr userDrawn="1">
            <p:custDataLst>
              <p:tags r:id="rId3"/>
            </p:custDataLst>
          </p:nvPr>
        </p:nvGrpSpPr>
        <p:grpSpPr>
          <a:xfrm>
            <a:off x="137610" y="5110947"/>
            <a:ext cx="1142100" cy="1427965"/>
            <a:chOff x="5661678" y="1198081"/>
            <a:chExt cx="895352" cy="1119457"/>
          </a:xfrm>
        </p:grpSpPr>
        <p:sp>
          <p:nvSpPr>
            <p:cNvPr id="16" name="椭圆 15"/>
            <p:cNvSpPr/>
            <p:nvPr>
              <p:custDataLst>
                <p:tags r:id="rId4"/>
              </p:custDataLst>
            </p:nvPr>
          </p:nvSpPr>
          <p:spPr>
            <a:xfrm>
              <a:off x="5696418" y="1198081"/>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连接符 16"/>
            <p:cNvCxnSpPr/>
            <p:nvPr>
              <p:custDataLst>
                <p:tags r:id="rId5"/>
              </p:custDataLst>
            </p:nvPr>
          </p:nvCxnSpPr>
          <p:spPr>
            <a:xfrm rot="2700000">
              <a:off x="6225548" y="2047538"/>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8" name="椭圆 17"/>
            <p:cNvSpPr>
              <a:spLocks noChangeAspect="1"/>
            </p:cNvSpPr>
            <p:nvPr>
              <p:custDataLst>
                <p:tags r:id="rId6"/>
              </p:custDataLst>
            </p:nvPr>
          </p:nvSpPr>
          <p:spPr>
            <a:xfrm>
              <a:off x="5661678" y="1669081"/>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椭圆 18"/>
          <p:cNvSpPr>
            <a:spLocks noChangeAspect="1"/>
          </p:cNvSpPr>
          <p:nvPr userDrawn="1">
            <p:custDataLst>
              <p:tags r:id="rId7"/>
            </p:custDataLst>
          </p:nvPr>
        </p:nvSpPr>
        <p:spPr>
          <a:xfrm>
            <a:off x="4157853" y="501779"/>
            <a:ext cx="536318" cy="53631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8"/>
            </p:custDataLst>
          </p:nvPr>
        </p:nvSpPr>
        <p:spPr>
          <a:xfrm>
            <a:off x="583200" y="770400"/>
            <a:ext cx="3960000" cy="882000"/>
          </a:xfrm>
        </p:spPr>
        <p:txBody>
          <a:bodyPr anchor="ctr"/>
          <a:lstStyle>
            <a:lvl1pPr>
              <a:defRPr sz="3600" baseline="0">
                <a:solidFill>
                  <a:schemeClr val="tx1"/>
                </a:solidFill>
                <a:latin typeface="Arial" panose="020B0604020202020204" pitchFamily="34" charset="0"/>
                <a:ea typeface="微软雅黑" panose="020B0503020204020204" charset="-122"/>
              </a:defRPr>
            </a:lvl1pPr>
          </a:lstStyle>
          <a:p>
            <a:r>
              <a:rPr lang="zh-CN" altLang="en-US"/>
              <a:t>单击编辑标题</a:t>
            </a:r>
            <a:endParaRPr lang="zh-CN" altLang="en-US"/>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a:p>
        </p:txBody>
      </p:sp>
      <p:sp>
        <p:nvSpPr>
          <p:cNvPr id="7" name="文本占位符 6"/>
          <p:cNvSpPr>
            <a:spLocks noGrp="1"/>
          </p:cNvSpPr>
          <p:nvPr>
            <p:ph type="body" sz="quarter" idx="13"/>
            <p:custDataLst>
              <p:tags r:id="rId12"/>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内容占位符 8"/>
          <p:cNvSpPr>
            <a:spLocks noGrp="1"/>
          </p:cNvSpPr>
          <p:nvPr>
            <p:ph sz="quarter" idx="14"/>
            <p:custDataLst>
              <p:tags r:id="rId13"/>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spd="slow">
    <p:wip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showMasterSp="0"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20" name="组合 19"/>
          <p:cNvGrpSpPr/>
          <p:nvPr userDrawn="1">
            <p:custDataLst>
              <p:tags r:id="rId3"/>
            </p:custDataLst>
          </p:nvPr>
        </p:nvGrpSpPr>
        <p:grpSpPr>
          <a:xfrm>
            <a:off x="95355" y="790793"/>
            <a:ext cx="1033290" cy="1306649"/>
            <a:chOff x="2565025" y="2609092"/>
            <a:chExt cx="885260" cy="1119457"/>
          </a:xfrm>
        </p:grpSpPr>
        <p:sp>
          <p:nvSpPr>
            <p:cNvPr id="21" name="椭圆 20"/>
            <p:cNvSpPr/>
            <p:nvPr>
              <p:custDataLst>
                <p:tags r:id="rId4"/>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custDataLst>
                <p:tags r:id="rId5"/>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3" name="椭圆 22"/>
            <p:cNvSpPr>
              <a:spLocks noChangeAspect="1"/>
            </p:cNvSpPr>
            <p:nvPr>
              <p:custDataLst>
                <p:tags r:id="rId6"/>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 name="组合 23"/>
          <p:cNvGrpSpPr/>
          <p:nvPr userDrawn="1">
            <p:custDataLst>
              <p:tags r:id="rId7"/>
            </p:custDataLst>
          </p:nvPr>
        </p:nvGrpSpPr>
        <p:grpSpPr>
          <a:xfrm flipH="1">
            <a:off x="10951033" y="4932151"/>
            <a:ext cx="1033290" cy="1306649"/>
            <a:chOff x="2565025" y="2609092"/>
            <a:chExt cx="885260" cy="1119457"/>
          </a:xfrm>
        </p:grpSpPr>
        <p:sp>
          <p:nvSpPr>
            <p:cNvPr id="25" name="椭圆 24"/>
            <p:cNvSpPr/>
            <p:nvPr>
              <p:custDataLst>
                <p:tags r:id="rId8"/>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p:nvPr>
              <p:custDataLst>
                <p:tags r:id="rId9"/>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7" name="椭圆 26"/>
            <p:cNvSpPr>
              <a:spLocks noChangeAspect="1"/>
            </p:cNvSpPr>
            <p:nvPr>
              <p:custDataLst>
                <p:tags r:id="rId10"/>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11"/>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3"/>
            </p:custDataLst>
          </p:nvPr>
        </p:nvSpPr>
        <p:spPr/>
        <p:txBody>
          <a:bodyPr/>
          <a:lstStyle/>
          <a:p>
            <a:endParaRPr lang="zh-CN" altLang="en-US"/>
          </a:p>
        </p:txBody>
      </p:sp>
      <p:sp>
        <p:nvSpPr>
          <p:cNvPr id="5" name="灯片编号占位符 4"/>
          <p:cNvSpPr>
            <a:spLocks noGrp="1"/>
          </p:cNvSpPr>
          <p:nvPr>
            <p:ph type="sldNum" sz="quarter" idx="12"/>
            <p:custDataLst>
              <p:tags r:id="rId14"/>
            </p:custDataLst>
          </p:nvPr>
        </p:nvSpPr>
        <p:spPr/>
        <p:txBody>
          <a:bodyPr/>
          <a:lstStyle/>
          <a:p>
            <a:fld id="{49AE70B2-8BF9-45C0-BB95-33D1B9D3A854}" type="slidenum">
              <a:rPr lang="zh-CN" altLang="en-US" smtClean="0"/>
            </a:fld>
            <a:endParaRPr lang="zh-CN" altLang="en-US"/>
          </a:p>
        </p:txBody>
      </p:sp>
      <p:sp>
        <p:nvSpPr>
          <p:cNvPr id="7" name="文本占位符 6"/>
          <p:cNvSpPr>
            <a:spLocks noGrp="1"/>
          </p:cNvSpPr>
          <p:nvPr>
            <p:ph type="body" sz="quarter" idx="13"/>
            <p:custDataLst>
              <p:tags r:id="rId15"/>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
        <p:nvSpPr>
          <p:cNvPr id="9" name="内容占位符 8"/>
          <p:cNvSpPr>
            <a:spLocks noGrp="1"/>
          </p:cNvSpPr>
          <p:nvPr>
            <p:ph sz="quarter" idx="14"/>
            <p:custDataLst>
              <p:tags r:id="rId16"/>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spd="slow">
    <p:wip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0" name="组合 9"/>
          <p:cNvGrpSpPr/>
          <p:nvPr userDrawn="1">
            <p:custDataLst>
              <p:tags r:id="rId3"/>
            </p:custDataLst>
          </p:nvPr>
        </p:nvGrpSpPr>
        <p:grpSpPr>
          <a:xfrm>
            <a:off x="9020220" y="1027906"/>
            <a:ext cx="2399813" cy="2024495"/>
            <a:chOff x="9020220" y="1027906"/>
            <a:chExt cx="2399813" cy="2024495"/>
          </a:xfrm>
        </p:grpSpPr>
        <p:grpSp>
          <p:nvGrpSpPr>
            <p:cNvPr id="11" name="组合 10"/>
            <p:cNvGrpSpPr/>
            <p:nvPr userDrawn="1"/>
          </p:nvGrpSpPr>
          <p:grpSpPr>
            <a:xfrm>
              <a:off x="9020220" y="1027906"/>
              <a:ext cx="2399813" cy="2024495"/>
              <a:chOff x="8259729" y="2206311"/>
              <a:chExt cx="2399813" cy="2024495"/>
            </a:xfrm>
          </p:grpSpPr>
          <p:sp>
            <p:nvSpPr>
              <p:cNvPr id="13" name="椭圆 12"/>
              <p:cNvSpPr/>
              <p:nvPr>
                <p:custDataLst>
                  <p:tags r:id="rId4"/>
                </p:custDataLst>
              </p:nvPr>
            </p:nvSpPr>
            <p:spPr>
              <a:xfrm>
                <a:off x="8409508" y="2206311"/>
                <a:ext cx="2024495" cy="20244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a:spLocks noChangeAspect="1"/>
              </p:cNvSpPr>
              <p:nvPr userDrawn="1">
                <p:custDataLst>
                  <p:tags r:id="rId5"/>
                </p:custDataLst>
              </p:nvPr>
            </p:nvSpPr>
            <p:spPr>
              <a:xfrm>
                <a:off x="8521755" y="2318558"/>
                <a:ext cx="1800000" cy="180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p:nvPr>
                <p:custDataLst>
                  <p:tags r:id="rId6"/>
                </p:custDataLst>
              </p:nvPr>
            </p:nvCxnSpPr>
            <p:spPr>
              <a:xfrm>
                <a:off x="8259729" y="2215701"/>
                <a:ext cx="468635" cy="393391"/>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custDataLst>
                  <p:tags r:id="rId7"/>
                </p:custDataLst>
              </p:nvPr>
            </p:nvCxnSpPr>
            <p:spPr>
              <a:xfrm>
                <a:off x="10025149" y="3624349"/>
                <a:ext cx="634393" cy="494209"/>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grpSp>
        <p:sp>
          <p:nvSpPr>
            <p:cNvPr id="12" name="椭圆 11"/>
            <p:cNvSpPr>
              <a:spLocks noChangeAspect="1"/>
            </p:cNvSpPr>
            <p:nvPr userDrawn="1">
              <p:custDataLst>
                <p:tags r:id="rId8"/>
              </p:custDataLst>
            </p:nvPr>
          </p:nvSpPr>
          <p:spPr>
            <a:xfrm>
              <a:off x="10369476" y="1979638"/>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椭圆 16"/>
          <p:cNvSpPr>
            <a:spLocks noChangeAspect="1"/>
          </p:cNvSpPr>
          <p:nvPr userDrawn="1">
            <p:custDataLst>
              <p:tags r:id="rId9"/>
            </p:custDataLst>
          </p:nvPr>
        </p:nvSpPr>
        <p:spPr>
          <a:xfrm>
            <a:off x="301882" y="5820032"/>
            <a:ext cx="536318" cy="53631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10"/>
            </p:custDataLst>
          </p:nvPr>
        </p:nvSpPr>
        <p:spPr>
          <a:xfrm>
            <a:off x="604800" y="669600"/>
            <a:ext cx="10976400" cy="565200"/>
          </a:xfrm>
        </p:spPr>
        <p:txBody>
          <a:bodyPr anchor="ct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1"/>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p:txBody>
          <a:bodyPr/>
          <a:lstStyle/>
          <a:p>
            <a:endParaRPr lang="zh-CN" altLang="en-US"/>
          </a:p>
        </p:txBody>
      </p:sp>
      <p:sp>
        <p:nvSpPr>
          <p:cNvPr id="5" name="灯片编号占位符 4"/>
          <p:cNvSpPr>
            <a:spLocks noGrp="1"/>
          </p:cNvSpPr>
          <p:nvPr>
            <p:ph type="sldNum" sz="quarter" idx="12"/>
            <p:custDataLst>
              <p:tags r:id="rId13"/>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4"/>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文本占位符 8"/>
          <p:cNvSpPr>
            <a:spLocks noGrp="1"/>
          </p:cNvSpPr>
          <p:nvPr>
            <p:ph type="body" sz="quarter" idx="14"/>
            <p:custDataLst>
              <p:tags r:id="rId15"/>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spd="slow">
    <p:wip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showMasterSp="0"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2" name="组合 11"/>
          <p:cNvGrpSpPr/>
          <p:nvPr userDrawn="1">
            <p:custDataLst>
              <p:tags r:id="rId3"/>
            </p:custDataLst>
          </p:nvPr>
        </p:nvGrpSpPr>
        <p:grpSpPr>
          <a:xfrm>
            <a:off x="234000" y="4287751"/>
            <a:ext cx="1033290" cy="1306649"/>
            <a:chOff x="2565025" y="2609092"/>
            <a:chExt cx="885260" cy="1119457"/>
          </a:xfrm>
        </p:grpSpPr>
        <p:sp>
          <p:nvSpPr>
            <p:cNvPr id="14" name="椭圆 13"/>
            <p:cNvSpPr/>
            <p:nvPr>
              <p:custDataLst>
                <p:tags r:id="rId4"/>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p:nvPr>
              <p:custDataLst>
                <p:tags r:id="rId5"/>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6" name="椭圆 15"/>
            <p:cNvSpPr>
              <a:spLocks noChangeAspect="1"/>
            </p:cNvSpPr>
            <p:nvPr>
              <p:custDataLst>
                <p:tags r:id="rId6"/>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7" name="组合 16"/>
          <p:cNvGrpSpPr/>
          <p:nvPr userDrawn="1">
            <p:custDataLst>
              <p:tags r:id="rId7"/>
            </p:custDataLst>
          </p:nvPr>
        </p:nvGrpSpPr>
        <p:grpSpPr>
          <a:xfrm>
            <a:off x="10837155" y="1074680"/>
            <a:ext cx="1033290" cy="1306649"/>
            <a:chOff x="2565025" y="2609092"/>
            <a:chExt cx="885260" cy="1119457"/>
          </a:xfrm>
        </p:grpSpPr>
        <p:sp>
          <p:nvSpPr>
            <p:cNvPr id="18" name="椭圆 17"/>
            <p:cNvSpPr/>
            <p:nvPr>
              <p:custDataLst>
                <p:tags r:id="rId8"/>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p:custDataLst>
                <p:tags r:id="rId9"/>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0" name="椭圆 19"/>
            <p:cNvSpPr>
              <a:spLocks noChangeAspect="1"/>
            </p:cNvSpPr>
            <p:nvPr>
              <p:custDataLst>
                <p:tags r:id="rId10"/>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11"/>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3"/>
            </p:custDataLst>
          </p:nvPr>
        </p:nvSpPr>
        <p:spPr/>
        <p:txBody>
          <a:bodyPr/>
          <a:lstStyle/>
          <a:p>
            <a:endParaRPr lang="zh-CN" altLang="en-US"/>
          </a:p>
        </p:txBody>
      </p:sp>
      <p:sp>
        <p:nvSpPr>
          <p:cNvPr id="5" name="灯片编号占位符 4"/>
          <p:cNvSpPr>
            <a:spLocks noGrp="1"/>
          </p:cNvSpPr>
          <p:nvPr>
            <p:ph type="sldNum" sz="quarter" idx="12"/>
            <p:custDataLst>
              <p:tags r:id="rId1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5"/>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内容占位符 8"/>
          <p:cNvSpPr>
            <a:spLocks noGrp="1"/>
          </p:cNvSpPr>
          <p:nvPr>
            <p:ph sz="quarter" idx="14"/>
            <p:custDataLst>
              <p:tags r:id="rId16"/>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1" name="文本占位符 10"/>
          <p:cNvSpPr>
            <a:spLocks noGrp="1"/>
          </p:cNvSpPr>
          <p:nvPr>
            <p:ph type="body" sz="quarter" idx="15"/>
            <p:custDataLst>
              <p:tags r:id="rId17"/>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
        <p:nvSpPr>
          <p:cNvPr id="13" name="文本占位符 12"/>
          <p:cNvSpPr>
            <a:spLocks noGrp="1"/>
          </p:cNvSpPr>
          <p:nvPr>
            <p:ph type="body" sz="quarter" idx="16"/>
            <p:custDataLst>
              <p:tags r:id="rId18"/>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spd="slow">
    <p:wip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8" name="组合 7"/>
          <p:cNvGrpSpPr/>
          <p:nvPr userDrawn="1">
            <p:custDataLst>
              <p:tags r:id="rId3"/>
            </p:custDataLst>
          </p:nvPr>
        </p:nvGrpSpPr>
        <p:grpSpPr>
          <a:xfrm>
            <a:off x="9020220" y="1027906"/>
            <a:ext cx="2399813" cy="2024495"/>
            <a:chOff x="9020220" y="1027906"/>
            <a:chExt cx="2399813" cy="2024495"/>
          </a:xfrm>
        </p:grpSpPr>
        <p:grpSp>
          <p:nvGrpSpPr>
            <p:cNvPr id="9" name="组合 8"/>
            <p:cNvGrpSpPr/>
            <p:nvPr userDrawn="1"/>
          </p:nvGrpSpPr>
          <p:grpSpPr>
            <a:xfrm>
              <a:off x="9020220" y="1027906"/>
              <a:ext cx="2399813" cy="2024495"/>
              <a:chOff x="8259729" y="2206311"/>
              <a:chExt cx="2399813" cy="2024495"/>
            </a:xfrm>
          </p:grpSpPr>
          <p:sp>
            <p:nvSpPr>
              <p:cNvPr id="12" name="椭圆 11"/>
              <p:cNvSpPr/>
              <p:nvPr>
                <p:custDataLst>
                  <p:tags r:id="rId4"/>
                </p:custDataLst>
              </p:nvPr>
            </p:nvSpPr>
            <p:spPr>
              <a:xfrm>
                <a:off x="8409508" y="2206311"/>
                <a:ext cx="2024495" cy="20244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a:spLocks noChangeAspect="1"/>
              </p:cNvSpPr>
              <p:nvPr userDrawn="1">
                <p:custDataLst>
                  <p:tags r:id="rId5"/>
                </p:custDataLst>
              </p:nvPr>
            </p:nvSpPr>
            <p:spPr>
              <a:xfrm>
                <a:off x="8521755" y="2318558"/>
                <a:ext cx="1800000" cy="1800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custDataLst>
                  <p:tags r:id="rId6"/>
                </p:custDataLst>
              </p:nvPr>
            </p:nvCxnSpPr>
            <p:spPr>
              <a:xfrm>
                <a:off x="8259729" y="2215701"/>
                <a:ext cx="468635" cy="393391"/>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7"/>
                </p:custDataLst>
              </p:nvPr>
            </p:nvCxnSpPr>
            <p:spPr>
              <a:xfrm>
                <a:off x="10025149" y="3624349"/>
                <a:ext cx="634393" cy="494209"/>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grpSp>
        <p:sp>
          <p:nvSpPr>
            <p:cNvPr id="11" name="椭圆 10"/>
            <p:cNvSpPr>
              <a:spLocks noChangeAspect="1"/>
            </p:cNvSpPr>
            <p:nvPr userDrawn="1">
              <p:custDataLst>
                <p:tags r:id="rId8"/>
              </p:custDataLst>
            </p:nvPr>
          </p:nvSpPr>
          <p:spPr>
            <a:xfrm>
              <a:off x="10369476" y="1979638"/>
              <a:ext cx="375075" cy="375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3" name="组合 22"/>
          <p:cNvGrpSpPr/>
          <p:nvPr userDrawn="1">
            <p:custDataLst>
              <p:tags r:id="rId9"/>
            </p:custDataLst>
          </p:nvPr>
        </p:nvGrpSpPr>
        <p:grpSpPr>
          <a:xfrm>
            <a:off x="543731" y="4329211"/>
            <a:ext cx="1533041" cy="1938610"/>
            <a:chOff x="2565025" y="2609092"/>
            <a:chExt cx="885260" cy="1119457"/>
          </a:xfrm>
        </p:grpSpPr>
        <p:sp>
          <p:nvSpPr>
            <p:cNvPr id="24" name="椭圆 23"/>
            <p:cNvSpPr/>
            <p:nvPr>
              <p:custDataLst>
                <p:tags r:id="rId10"/>
              </p:custDataLst>
            </p:nvPr>
          </p:nvSpPr>
          <p:spPr>
            <a:xfrm>
              <a:off x="2589673" y="2609092"/>
              <a:ext cx="860612" cy="86061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p:cNvCxnSpPr/>
            <p:nvPr>
              <p:custDataLst>
                <p:tags r:id="rId11"/>
              </p:custDataLst>
            </p:nvPr>
          </p:nvCxnSpPr>
          <p:spPr>
            <a:xfrm rot="2700000">
              <a:off x="3118803" y="3458549"/>
              <a:ext cx="540000" cy="0"/>
            </a:xfrm>
            <a:prstGeom prst="line">
              <a:avLst/>
            </a:prstGeom>
            <a:ln>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6" name="椭圆 25"/>
            <p:cNvSpPr>
              <a:spLocks noChangeAspect="1"/>
            </p:cNvSpPr>
            <p:nvPr>
              <p:custDataLst>
                <p:tags r:id="rId12"/>
              </p:custDataLst>
            </p:nvPr>
          </p:nvSpPr>
          <p:spPr>
            <a:xfrm>
              <a:off x="2565025" y="2756163"/>
              <a:ext cx="180000"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13"/>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a:t>单击此处编辑标题</a:t>
            </a:r>
            <a:endParaRPr lang="zh-CN" altLang="en-US"/>
          </a:p>
        </p:txBody>
      </p:sp>
      <p:sp>
        <p:nvSpPr>
          <p:cNvPr id="3" name="日期占位符 2"/>
          <p:cNvSpPr>
            <a:spLocks noGrp="1"/>
          </p:cNvSpPr>
          <p:nvPr>
            <p:ph type="dt" sz="half" idx="10"/>
            <p:custDataLst>
              <p:tags r:id="rId1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5"/>
            </p:custDataLst>
          </p:nvPr>
        </p:nvSpPr>
        <p:spPr/>
        <p:txBody>
          <a:bodyPr/>
          <a:lstStyle/>
          <a:p>
            <a:endParaRPr lang="zh-CN" altLang="en-US"/>
          </a:p>
        </p:txBody>
      </p:sp>
      <p:sp>
        <p:nvSpPr>
          <p:cNvPr id="5" name="灯片编号占位符 4"/>
          <p:cNvSpPr>
            <a:spLocks noGrp="1"/>
          </p:cNvSpPr>
          <p:nvPr>
            <p:ph type="sldNum" sz="quarter" idx="12"/>
            <p:custDataLst>
              <p:tags r:id="rId16"/>
            </p:custDataLst>
          </p:nvPr>
        </p:nvSpPr>
        <p:spPr/>
        <p:txBody>
          <a:bodyPr/>
          <a:lstStyle/>
          <a:p>
            <a:fld id="{49AE70B2-8BF9-45C0-BB95-33D1B9D3A854}" type="slidenum">
              <a:rPr lang="zh-CN" altLang="en-US" smtClean="0"/>
            </a:fld>
            <a:endParaRPr lang="zh-CN" altLang="en-US"/>
          </a:p>
        </p:txBody>
      </p:sp>
      <p:sp>
        <p:nvSpPr>
          <p:cNvPr id="7" name="文本占位符 6"/>
          <p:cNvSpPr>
            <a:spLocks noGrp="1"/>
          </p:cNvSpPr>
          <p:nvPr>
            <p:ph type="body" sz="quarter" idx="13"/>
            <p:custDataLst>
              <p:tags r:id="rId17"/>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a:t>单击此处编辑母版文本样式</a:t>
            </a:r>
            <a:endParaRPr lang="zh-CN" altLang="en-US"/>
          </a:p>
        </p:txBody>
      </p:sp>
    </p:spTree>
  </p:cSld>
  <p:clrMapOvr>
    <a:masterClrMapping/>
  </p:clrMapOvr>
  <p:transition spd="slow">
    <p:wip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20DC793-7BF1-41A8-B7AB-464DFE505CF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A5A17E3-5F37-4977-BFEE-1D7890113BC3}"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advClick="0" advTm="3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strike="noStrike" noProof="1">
              <a:latin typeface="Tahoma" panose="020B0604030504040204" pitchFamily="34" charset="0"/>
            </a:endParaRPr>
          </a:p>
        </p:txBody>
      </p:sp>
      <p:sp>
        <p:nvSpPr>
          <p:cNvPr id="5" name="页脚占位符 4"/>
          <p:cNvSpPr>
            <a:spLocks noGrp="1"/>
          </p:cNvSpPr>
          <p:nvPr>
            <p:ph type="ftr" sz="quarter" idx="11"/>
          </p:nvPr>
        </p:nvSpPr>
        <p:spPr/>
        <p:txBody>
          <a:bodyPr/>
          <a:lstStyle/>
          <a:p>
            <a:pPr lvl="0" fontAlgn="base"/>
            <a:endParaRPr strike="noStrike" noProof="1">
              <a:latin typeface="Tahoma" panose="020B0604030504040204" pitchFamily="34" charset="0"/>
            </a:endParaRPr>
          </a:p>
        </p:txBody>
      </p:sp>
      <p:sp>
        <p:nvSpPr>
          <p:cNvPr id="6" name="灯片编号占位符 5"/>
          <p:cNvSpPr>
            <a:spLocks noGrp="1"/>
          </p:cNvSpPr>
          <p:nvPr>
            <p:ph type="sldNum" sz="quarter" idx="12"/>
          </p:nvPr>
        </p:nvSpPr>
        <p:spPr/>
        <p:txBody>
          <a:bodyPr/>
          <a:lstStyle/>
          <a:p>
            <a:pPr lvl="0" eaLnBrk="1" fontAlgn="base" latinLnBrk="0" hangingPunct="1">
              <a:lnSpc>
                <a:spcPct val="100000"/>
              </a:lnSpc>
              <a:spcBef>
                <a:spcPct val="0"/>
              </a:spcBef>
              <a:spcAft>
                <a:spcPct val="0"/>
              </a:spcAft>
              <a:buNone/>
            </a:pPr>
            <a:fld id="{9A0DB2DC-4C9A-4742-B13C-FB6460FD3503}" type="slidenum">
              <a:rPr lang="zh-CN" altLang="en-US" strike="noStrike" baseline="0" noProof="1" dirty="0">
                <a:latin typeface="Tahoma" panose="020B0604030504040204" pitchFamily="34" charset="0"/>
                <a:ea typeface="宋体" panose="02010600030101010101" pitchFamily="2" charset="-122"/>
                <a:cs typeface="+mn-cs"/>
              </a:rPr>
            </a:fld>
            <a:endParaRPr lang="zh-CN" altLang="en-US" strike="noStrike" baseline="0" noProof="1"/>
          </a:p>
        </p:txBody>
      </p:sp>
    </p:spTree>
  </p:cSld>
  <p:clrMapOvr>
    <a:masterClrMapping/>
  </p:clrMapOvr>
  <p:transition spd="slow" advClick="0" advTm="3000"/>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strike="noStrike" noProof="1">
              <a:latin typeface="Tahoma" panose="020B0604030504040204" pitchFamily="34" charset="0"/>
            </a:endParaRPr>
          </a:p>
        </p:txBody>
      </p:sp>
      <p:sp>
        <p:nvSpPr>
          <p:cNvPr id="5" name="页脚占位符 4"/>
          <p:cNvSpPr>
            <a:spLocks noGrp="1"/>
          </p:cNvSpPr>
          <p:nvPr>
            <p:ph type="ftr" sz="quarter" idx="11"/>
          </p:nvPr>
        </p:nvSpPr>
        <p:spPr/>
        <p:txBody>
          <a:bodyPr/>
          <a:lstStyle/>
          <a:p>
            <a:pPr lvl="0" fontAlgn="base"/>
            <a:endParaRPr strike="noStrike" noProof="1">
              <a:latin typeface="Tahoma" panose="020B0604030504040204" pitchFamily="34" charset="0"/>
            </a:endParaRPr>
          </a:p>
        </p:txBody>
      </p:sp>
      <p:sp>
        <p:nvSpPr>
          <p:cNvPr id="6" name="灯片编号占位符 5"/>
          <p:cNvSpPr>
            <a:spLocks noGrp="1"/>
          </p:cNvSpPr>
          <p:nvPr>
            <p:ph type="sldNum" sz="quarter" idx="12"/>
          </p:nvPr>
        </p:nvSpPr>
        <p:spPr/>
        <p:txBody>
          <a:bodyPr/>
          <a:lstStyle/>
          <a:p>
            <a:pPr lvl="0" eaLnBrk="1" fontAlgn="base" latinLnBrk="0" hangingPunct="1">
              <a:lnSpc>
                <a:spcPct val="100000"/>
              </a:lnSpc>
              <a:spcBef>
                <a:spcPct val="0"/>
              </a:spcBef>
              <a:spcAft>
                <a:spcPct val="0"/>
              </a:spcAft>
              <a:buNone/>
            </a:pPr>
            <a:fld id="{9A0DB2DC-4C9A-4742-B13C-FB6460FD3503}" type="slidenum">
              <a:rPr lang="zh-CN" altLang="en-US" strike="noStrike" baseline="0" noProof="1" dirty="0">
                <a:latin typeface="Tahoma" panose="020B0604030504040204" pitchFamily="34" charset="0"/>
                <a:ea typeface="宋体" panose="02010600030101010101" pitchFamily="2" charset="-122"/>
                <a:cs typeface="+mn-cs"/>
              </a:rPr>
            </a:fld>
            <a:endParaRPr lang="zh-CN" altLang="en-US" strike="noStrike" baseline="0" noProof="1"/>
          </a:p>
        </p:txBody>
      </p:sp>
    </p:spTree>
  </p:cSld>
  <p:clrMapOvr>
    <a:masterClrMapping/>
  </p:clrMapOvr>
  <p:transition spd="slow" advClick="0" advTm="3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file:///D:\qq&#25991;&#20214;\712321467\Image\C2C\Image2\%7b75232B38-A165-1FB7-499C-2E1C792CACB5%7d.png" TargetMode="Externa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9" Type="http://schemas.openxmlformats.org/officeDocument/2006/relationships/theme" Target="../theme/theme2.xml"/><Relationship Id="rId28" Type="http://schemas.openxmlformats.org/officeDocument/2006/relationships/image" Target="file:///D:\qq&#25991;&#20214;\712321467\Image\C2C\Image2\%7b75232B38-A165-1FB7-499C-2E1C792CACB5%7d.png" TargetMode="External"/><Relationship Id="rId27" Type="http://schemas.openxmlformats.org/officeDocument/2006/relationships/image" Target="../media/image1.png"/><Relationship Id="rId26" Type="http://schemas.openxmlformats.org/officeDocument/2006/relationships/tags" Target="../tags/tag236.xml"/><Relationship Id="rId25" Type="http://schemas.openxmlformats.org/officeDocument/2006/relationships/tags" Target="../tags/tag235.xml"/><Relationship Id="rId24" Type="http://schemas.openxmlformats.org/officeDocument/2006/relationships/tags" Target="../tags/tag234.xml"/><Relationship Id="rId23" Type="http://schemas.openxmlformats.org/officeDocument/2006/relationships/tags" Target="../tags/tag233.xml"/><Relationship Id="rId22" Type="http://schemas.openxmlformats.org/officeDocument/2006/relationships/tags" Target="../tags/tag232.xml"/><Relationship Id="rId21" Type="http://schemas.openxmlformats.org/officeDocument/2006/relationships/tags" Target="../tags/tag231.xml"/><Relationship Id="rId20" Type="http://schemas.openxmlformats.org/officeDocument/2006/relationships/tags" Target="../tags/tag230.xml"/><Relationship Id="rId2" Type="http://schemas.openxmlformats.org/officeDocument/2006/relationships/slideLayout" Target="../slideLayouts/slideLayout13.xml"/><Relationship Id="rId19" Type="http://schemas.openxmlformats.org/officeDocument/2006/relationships/slideLayout" Target="../slideLayouts/slideLayout30.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9.xml"/><Relationship Id="rId8" Type="http://schemas.openxmlformats.org/officeDocument/2006/relationships/slideLayout" Target="../slideLayouts/slideLayout38.xml"/><Relationship Id="rId7" Type="http://schemas.openxmlformats.org/officeDocument/2006/relationships/slideLayout" Target="../slideLayouts/slideLayout37.xml"/><Relationship Id="rId6" Type="http://schemas.openxmlformats.org/officeDocument/2006/relationships/slideLayout" Target="../slideLayouts/slideLayout36.xml"/><Relationship Id="rId5" Type="http://schemas.openxmlformats.org/officeDocument/2006/relationships/slideLayout" Target="../slideLayouts/slideLayout35.xml"/><Relationship Id="rId4" Type="http://schemas.openxmlformats.org/officeDocument/2006/relationships/slideLayout" Target="../slideLayouts/slideLayout34.xml"/><Relationship Id="rId3" Type="http://schemas.openxmlformats.org/officeDocument/2006/relationships/slideLayout" Target="../slideLayouts/slideLayout33.xml"/><Relationship Id="rId28" Type="http://schemas.openxmlformats.org/officeDocument/2006/relationships/theme" Target="../theme/theme3.xml"/><Relationship Id="rId27" Type="http://schemas.openxmlformats.org/officeDocument/2006/relationships/image" Target="file:///D:\qq&#25991;&#20214;\712321467\Image\C2C\Image2\%7b75232B38-A165-1FB7-499C-2E1C792CACB5%7d.png" TargetMode="External"/><Relationship Id="rId26" Type="http://schemas.openxmlformats.org/officeDocument/2006/relationships/image" Target="../media/image1.png"/><Relationship Id="rId25" Type="http://schemas.openxmlformats.org/officeDocument/2006/relationships/tags" Target="../tags/tag465.xml"/><Relationship Id="rId24" Type="http://schemas.openxmlformats.org/officeDocument/2006/relationships/tags" Target="../tags/tag464.xml"/><Relationship Id="rId23" Type="http://schemas.openxmlformats.org/officeDocument/2006/relationships/tags" Target="../tags/tag463.xml"/><Relationship Id="rId22" Type="http://schemas.openxmlformats.org/officeDocument/2006/relationships/tags" Target="../tags/tag462.xml"/><Relationship Id="rId21" Type="http://schemas.openxmlformats.org/officeDocument/2006/relationships/tags" Target="../tags/tag461.xml"/><Relationship Id="rId20" Type="http://schemas.openxmlformats.org/officeDocument/2006/relationships/tags" Target="../tags/tag460.xml"/><Relationship Id="rId2" Type="http://schemas.openxmlformats.org/officeDocument/2006/relationships/slideLayout" Target="../slideLayouts/slideLayout32.xml"/><Relationship Id="rId19" Type="http://schemas.openxmlformats.org/officeDocument/2006/relationships/tags" Target="../tags/tag459.xml"/><Relationship Id="rId18" Type="http://schemas.openxmlformats.org/officeDocument/2006/relationships/slideLayout" Target="../slideLayouts/slideLayout48.xml"/><Relationship Id="rId17" Type="http://schemas.openxmlformats.org/officeDocument/2006/relationships/slideLayout" Target="../slideLayouts/slideLayout47.xml"/><Relationship Id="rId16" Type="http://schemas.openxmlformats.org/officeDocument/2006/relationships/slideLayout" Target="../slideLayouts/slideLayout46.xml"/><Relationship Id="rId15" Type="http://schemas.openxmlformats.org/officeDocument/2006/relationships/slideLayout" Target="../slideLayouts/slideLayout45.xml"/><Relationship Id="rId14" Type="http://schemas.openxmlformats.org/officeDocument/2006/relationships/slideLayout" Target="../slideLayouts/slideLayout44.xml"/><Relationship Id="rId13" Type="http://schemas.openxmlformats.org/officeDocument/2006/relationships/slideLayout" Target="../slideLayouts/slideLayout43.xml"/><Relationship Id="rId12" Type="http://schemas.openxmlformats.org/officeDocument/2006/relationships/slideLayout" Target="../slideLayouts/slideLayout42.xml"/><Relationship Id="rId11" Type="http://schemas.openxmlformats.org/officeDocument/2006/relationships/slideLayout" Target="../slideLayouts/slideLayout41.xml"/><Relationship Id="rId10" Type="http://schemas.openxmlformats.org/officeDocument/2006/relationships/slideLayout" Target="../slideLayouts/slideLayout40.xml"/><Relationship Id="rId1"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4" Type="http://schemas.openxmlformats.org/officeDocument/2006/relationships/theme" Target="../theme/theme4.xml"/><Relationship Id="rId3" Type="http://schemas.openxmlformats.org/officeDocument/2006/relationships/slideLayout" Target="../slideLayouts/slideLayout51.xml"/><Relationship Id="rId2" Type="http://schemas.openxmlformats.org/officeDocument/2006/relationships/slideLayout" Target="../slideLayouts/slideLayout50.xml"/><Relationship Id="rId1"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7" name="图片 1073743875" descr="学科网 zxxk.com"/>
          <p:cNvPicPr>
            <a:picLocks noChangeAspect="1"/>
          </p:cNvPicPr>
          <p:nvPr/>
        </p:nvPicPr>
        <p:blipFill>
          <a:blip r:embed="rId12" r:link="rId1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矩形 6"/>
          <p:cNvSpPr/>
          <p:nvPr userDrawn="1">
            <p:custDataLst>
              <p:tags r:id="rId20"/>
            </p:custDataLst>
          </p:nvPr>
        </p:nvSpPr>
        <p:spPr>
          <a:xfrm>
            <a:off x="370840" y="664845"/>
            <a:ext cx="11475720" cy="5916295"/>
          </a:xfrm>
          <a:prstGeom prst="rect">
            <a:avLst/>
          </a:prstGeom>
          <a:solidFill>
            <a:schemeClr val="bg1"/>
          </a:solidFill>
          <a:ln w="1143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custDataLst>
              <p:tags r:id="rId21"/>
            </p:custDataLst>
          </p:nvPr>
        </p:nvSpPr>
        <p:spPr>
          <a:xfrm>
            <a:off x="838200" y="365125"/>
            <a:ext cx="10515600" cy="1325563"/>
          </a:xfrm>
          <a:prstGeom prst="rect">
            <a:avLst/>
          </a:prstGeom>
        </p:spPr>
        <p:txBody>
          <a:bodyPr vert="horz" lIns="90000" tIns="46800" rIns="90000" bIns="46800" rtlCol="0" anchor="ctr">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22"/>
            </p:custDataLst>
          </p:nvPr>
        </p:nvSpPr>
        <p:spPr>
          <a:xfrm>
            <a:off x="838200" y="1825625"/>
            <a:ext cx="10515600" cy="4351338"/>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23"/>
            </p:custDataLst>
          </p:nvPr>
        </p:nvSpPr>
        <p:spPr>
          <a:xfrm>
            <a:off x="838200" y="6356350"/>
            <a:ext cx="2743200" cy="365125"/>
          </a:xfrm>
          <a:prstGeom prst="rect">
            <a:avLst/>
          </a:prstGeom>
        </p:spPr>
        <p:txBody>
          <a:bodyPr vert="horz" lIns="90000" tIns="46800" rIns="90000" bIns="46800" rtlCol="0" anchor="ctr">
            <a:normAutofit/>
          </a:bodyPr>
          <a:lstStyle>
            <a:lvl1pPr algn="l">
              <a:lnSpc>
                <a:spcPct val="120000"/>
              </a:lnSpc>
              <a:defRPr sz="1200">
                <a:solidFill>
                  <a:schemeClr val="bg1">
                    <a:lumMod val="50000"/>
                  </a:schemeClr>
                </a:solidFill>
              </a:defRPr>
            </a:lvl1pPr>
          </a:lstStyle>
          <a:p>
            <a:fld id="{DC4517BA-8404-4DA5-A754-403C03DEF248}" type="datetimeFigureOut">
              <a:rPr lang="zh-CN" altLang="en-US" smtClean="0"/>
            </a:fld>
            <a:endParaRPr lang="zh-CN" altLang="en-US"/>
          </a:p>
        </p:txBody>
      </p:sp>
      <p:sp>
        <p:nvSpPr>
          <p:cNvPr id="5" name="页脚占位符 4"/>
          <p:cNvSpPr>
            <a:spLocks noGrp="1"/>
          </p:cNvSpPr>
          <p:nvPr>
            <p:ph type="ftr" sz="quarter" idx="3"/>
            <p:custDataLst>
              <p:tags r:id="rId24"/>
            </p:custDataLst>
          </p:nvPr>
        </p:nvSpPr>
        <p:spPr>
          <a:xfrm>
            <a:off x="4038600" y="6356350"/>
            <a:ext cx="4114800" cy="365125"/>
          </a:xfrm>
          <a:prstGeom prst="rect">
            <a:avLst/>
          </a:prstGeom>
        </p:spPr>
        <p:txBody>
          <a:bodyPr vert="horz" lIns="90000" tIns="46800" rIns="90000" bIns="46800" rtlCol="0" anchor="ctr">
            <a:normAutofit/>
          </a:bodyPr>
          <a:lstStyle>
            <a:lvl1pPr algn="ctr">
              <a:lnSpc>
                <a:spcPct val="120000"/>
              </a:lnSpc>
              <a:defRPr sz="1200">
                <a:solidFill>
                  <a:schemeClr val="bg1">
                    <a:lumMod val="50000"/>
                  </a:schemeClr>
                </a:solidFill>
              </a:defRPr>
            </a:lvl1pPr>
          </a:lstStyle>
          <a:p>
            <a:endParaRPr lang="zh-CN" altLang="en-US"/>
          </a:p>
        </p:txBody>
      </p:sp>
      <p:sp>
        <p:nvSpPr>
          <p:cNvPr id="6" name="灯片编号占位符 5"/>
          <p:cNvSpPr>
            <a:spLocks noGrp="1"/>
          </p:cNvSpPr>
          <p:nvPr>
            <p:ph type="sldNum" sz="quarter" idx="4"/>
            <p:custDataLst>
              <p:tags r:id="rId25"/>
            </p:custDataLst>
          </p:nvPr>
        </p:nvSpPr>
        <p:spPr>
          <a:xfrm>
            <a:off x="8610600" y="6356350"/>
            <a:ext cx="2743200" cy="365125"/>
          </a:xfrm>
          <a:prstGeom prst="rect">
            <a:avLst/>
          </a:prstGeom>
        </p:spPr>
        <p:txBody>
          <a:bodyPr vert="horz" lIns="90000" tIns="46800" rIns="90000" bIns="46800" rtlCol="0" anchor="ctr">
            <a:normAutofit/>
          </a:bodyPr>
          <a:lstStyle>
            <a:lvl1pPr algn="r">
              <a:lnSpc>
                <a:spcPct val="120000"/>
              </a:lnSpc>
              <a:defRPr sz="1200">
                <a:solidFill>
                  <a:schemeClr val="bg1">
                    <a:lumMod val="50000"/>
                  </a:schemeClr>
                </a:solidFill>
              </a:defRPr>
            </a:lvl1pPr>
          </a:lstStyle>
          <a:p>
            <a:fld id="{5C864047-2C0B-4147-A907-3A11B5F22749}" type="slidenum">
              <a:rPr lang="zh-CN" altLang="en-US" smtClean="0"/>
            </a:fld>
            <a:endParaRPr lang="zh-CN" altLang="en-US"/>
          </a:p>
        </p:txBody>
      </p:sp>
      <p:sp>
        <p:nvSpPr>
          <p:cNvPr id="8" name="KSO_TEMPLATE" hidden="1"/>
          <p:cNvSpPr/>
          <p:nvPr userDrawn="1">
            <p:custDataLst>
              <p:tags r:id="rId26"/>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1073743875" descr="学科网 zxxk.com"/>
          <p:cNvPicPr>
            <a:picLocks noChangeAspect="1"/>
          </p:cNvPicPr>
          <p:nvPr userDrawn="1"/>
        </p:nvPicPr>
        <p:blipFill>
          <a:blip r:embed="rId27" r:link="rId28"/>
          <a:stretch>
            <a:fillRect/>
          </a:stretch>
        </p:blipFill>
        <p:spPr>
          <a:xfrm>
            <a:off x="838200" y="365125"/>
            <a:ext cx="9525" cy="9525"/>
          </a:xfrm>
          <a:prstGeom prst="rect">
            <a:avLst/>
          </a:prstGeom>
          <a:noFill/>
          <a:ln>
            <a:noFill/>
            <a:miter lim="800000"/>
            <a:headEnd/>
            <a:tailEnd/>
          </a:ln>
        </p:spPr>
      </p:pic>
      <p:sp>
        <p:nvSpPr>
          <p:cNvPr id="10" name="圆角矩形 9"/>
          <p:cNvSpPr/>
          <p:nvPr userDrawn="1"/>
        </p:nvSpPr>
        <p:spPr>
          <a:xfrm>
            <a:off x="71755" y="40640"/>
            <a:ext cx="3334385" cy="445135"/>
          </a:xfrm>
          <a:prstGeom prst="roundRect">
            <a:avLst/>
          </a:prstGeom>
          <a:solidFill>
            <a:schemeClr val="accent2">
              <a:lumMod val="20000"/>
              <a:lumOff val="80000"/>
            </a:schemeClr>
          </a:solidFill>
        </p:spPr>
        <p:style>
          <a:lnRef idx="0">
            <a:srgbClr val="FFFFFF"/>
          </a:lnRef>
          <a:fillRef idx="2">
            <a:schemeClr val="accent1"/>
          </a:fillRef>
          <a:effectRef idx="0">
            <a:srgbClr val="FFFFFF"/>
          </a:effectRef>
          <a:fontRef idx="minor">
            <a:schemeClr val="lt1"/>
          </a:fontRef>
        </p:style>
        <p:txBody>
          <a:bodyPr rtlCol="0" anchor="ctr"/>
          <a:lstStyle/>
          <a:p>
            <a:pPr algn="ctr"/>
            <a:r>
              <a:rPr lang="zh-CN" altLang="en-US" sz="2400">
                <a:ln w="22225">
                  <a:solidFill>
                    <a:schemeClr val="accent2"/>
                  </a:solidFill>
                  <a:prstDash val="solid"/>
                </a:ln>
                <a:solidFill>
                  <a:schemeClr val="tx1"/>
                </a:solidFill>
                <a:effectLst/>
              </a:rPr>
              <a:t>阅读理解之长难句分析</a:t>
            </a:r>
            <a:endParaRPr lang="zh-CN" altLang="en-US" sz="2400">
              <a:ln w="22225">
                <a:solidFill>
                  <a:schemeClr val="accent2"/>
                </a:solidFill>
                <a:prstDash val="solid"/>
              </a:ln>
              <a:solidFill>
                <a:schemeClr val="tx1"/>
              </a:solidFill>
              <a:effectLst/>
            </a:endParaRPr>
          </a:p>
        </p:txBody>
      </p:sp>
      <p:pic>
        <p:nvPicPr>
          <p:cNvPr id="11" name="图片 1073743875" descr="学科网 zxxk.com"/>
          <p:cNvPicPr>
            <a:picLocks noChangeAspect="1"/>
          </p:cNvPicPr>
          <p:nvPr/>
        </p:nvPicPr>
        <p:blipFill>
          <a:blip r:embed="rId27" r:link="rId28"/>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ransition spd="slow">
    <p:wipe/>
  </p:transition>
  <p:txStyles>
    <p:titleStyle>
      <a:lvl1pPr algn="l" defTabSz="914400" rtl="0" eaLnBrk="1" latinLnBrk="0" hangingPunct="1">
        <a:lnSpc>
          <a:spcPct val="12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矩形 6"/>
          <p:cNvSpPr/>
          <p:nvPr userDrawn="1">
            <p:custDataLst>
              <p:tags r:id="rId19"/>
            </p:custDataLst>
          </p:nvPr>
        </p:nvSpPr>
        <p:spPr>
          <a:xfrm>
            <a:off x="370840" y="664845"/>
            <a:ext cx="11475720" cy="5916295"/>
          </a:xfrm>
          <a:prstGeom prst="rect">
            <a:avLst/>
          </a:prstGeom>
          <a:solidFill>
            <a:schemeClr val="bg1"/>
          </a:solidFill>
          <a:ln w="1143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custDataLst>
              <p:tags r:id="rId20"/>
            </p:custDataLst>
          </p:nvPr>
        </p:nvSpPr>
        <p:spPr>
          <a:xfrm>
            <a:off x="838200" y="365125"/>
            <a:ext cx="10515600" cy="1325563"/>
          </a:xfrm>
          <a:prstGeom prst="rect">
            <a:avLst/>
          </a:prstGeom>
        </p:spPr>
        <p:txBody>
          <a:bodyPr vert="horz" lIns="90000" tIns="46800" rIns="90000" bIns="46800" rtlCol="0" anchor="ctr">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21"/>
            </p:custDataLst>
          </p:nvPr>
        </p:nvSpPr>
        <p:spPr>
          <a:xfrm>
            <a:off x="838200" y="1825625"/>
            <a:ext cx="10515600" cy="4351338"/>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22"/>
            </p:custDataLst>
          </p:nvPr>
        </p:nvSpPr>
        <p:spPr>
          <a:xfrm>
            <a:off x="838200" y="6356350"/>
            <a:ext cx="2743200" cy="365125"/>
          </a:xfrm>
          <a:prstGeom prst="rect">
            <a:avLst/>
          </a:prstGeom>
        </p:spPr>
        <p:txBody>
          <a:bodyPr vert="horz" lIns="90000" tIns="46800" rIns="90000" bIns="46800" rtlCol="0" anchor="ctr">
            <a:normAutofit/>
          </a:bodyPr>
          <a:lstStyle>
            <a:lvl1pPr algn="l">
              <a:lnSpc>
                <a:spcPct val="120000"/>
              </a:lnSpc>
              <a:defRPr sz="1200">
                <a:solidFill>
                  <a:schemeClr val="bg1">
                    <a:lumMod val="50000"/>
                  </a:schemeClr>
                </a:solidFill>
              </a:defRPr>
            </a:lvl1pPr>
          </a:lstStyle>
          <a:p>
            <a:fld id="{DC4517BA-8404-4DA5-A754-403C03DEF248}"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038600" y="6356350"/>
            <a:ext cx="4114800" cy="365125"/>
          </a:xfrm>
          <a:prstGeom prst="rect">
            <a:avLst/>
          </a:prstGeom>
        </p:spPr>
        <p:txBody>
          <a:bodyPr vert="horz" lIns="90000" tIns="46800" rIns="90000" bIns="46800" rtlCol="0" anchor="ctr">
            <a:normAutofit/>
          </a:bodyPr>
          <a:lstStyle>
            <a:lvl1pPr algn="ctr">
              <a:lnSpc>
                <a:spcPct val="120000"/>
              </a:lnSpc>
              <a:defRPr sz="1200">
                <a:solidFill>
                  <a:schemeClr val="bg1">
                    <a:lumMod val="50000"/>
                  </a:schemeClr>
                </a:solidFill>
              </a:defRPr>
            </a:lvl1pPr>
          </a:lstStyle>
          <a:p>
            <a:endParaRPr lang="zh-CN" altLang="en-US"/>
          </a:p>
        </p:txBody>
      </p:sp>
      <p:sp>
        <p:nvSpPr>
          <p:cNvPr id="6" name="灯片编号占位符 5"/>
          <p:cNvSpPr>
            <a:spLocks noGrp="1"/>
          </p:cNvSpPr>
          <p:nvPr>
            <p:ph type="sldNum" sz="quarter" idx="4"/>
            <p:custDataLst>
              <p:tags r:id="rId24"/>
            </p:custDataLst>
          </p:nvPr>
        </p:nvSpPr>
        <p:spPr>
          <a:xfrm>
            <a:off x="8610600" y="6356350"/>
            <a:ext cx="2743200" cy="365125"/>
          </a:xfrm>
          <a:prstGeom prst="rect">
            <a:avLst/>
          </a:prstGeom>
        </p:spPr>
        <p:txBody>
          <a:bodyPr vert="horz" lIns="90000" tIns="46800" rIns="90000" bIns="46800" rtlCol="0" anchor="ctr">
            <a:normAutofit/>
          </a:bodyPr>
          <a:lstStyle>
            <a:lvl1pPr algn="r">
              <a:lnSpc>
                <a:spcPct val="120000"/>
              </a:lnSpc>
              <a:defRPr sz="1200">
                <a:solidFill>
                  <a:schemeClr val="bg1">
                    <a:lumMod val="50000"/>
                  </a:schemeClr>
                </a:solidFill>
              </a:defRPr>
            </a:lvl1pPr>
          </a:lstStyle>
          <a:p>
            <a:fld id="{5C864047-2C0B-4147-A907-3A11B5F22749}" type="slidenum">
              <a:rPr lang="zh-CN" altLang="en-US" smtClean="0"/>
            </a:fld>
            <a:endParaRPr lang="zh-CN" altLang="en-US"/>
          </a:p>
        </p:txBody>
      </p:sp>
      <p:sp>
        <p:nvSpPr>
          <p:cNvPr id="8" name="KSO_TEMPLATE" hidden="1"/>
          <p:cNvSpPr/>
          <p:nvPr userDrawn="1">
            <p:custDataLst>
              <p:tags r:id="rId25"/>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1073743875" descr="学科网 zxxk.com"/>
          <p:cNvPicPr>
            <a:picLocks noChangeAspect="1"/>
          </p:cNvPicPr>
          <p:nvPr userDrawn="1"/>
        </p:nvPicPr>
        <p:blipFill>
          <a:blip r:embed="rId26" r:link="rId27"/>
          <a:stretch>
            <a:fillRect/>
          </a:stretch>
        </p:blipFill>
        <p:spPr>
          <a:xfrm>
            <a:off x="838200" y="365125"/>
            <a:ext cx="9525" cy="9525"/>
          </a:xfrm>
          <a:prstGeom prst="rect">
            <a:avLst/>
          </a:prstGeom>
          <a:noFill/>
          <a:ln>
            <a:noFill/>
            <a:miter lim="800000"/>
            <a:headEnd/>
            <a:tailEnd/>
          </a:ln>
        </p:spPr>
      </p:pic>
      <p:sp>
        <p:nvSpPr>
          <p:cNvPr id="10" name="圆角矩形 9"/>
          <p:cNvSpPr/>
          <p:nvPr userDrawn="1"/>
        </p:nvSpPr>
        <p:spPr>
          <a:xfrm>
            <a:off x="71755" y="40640"/>
            <a:ext cx="3334385" cy="445135"/>
          </a:xfrm>
          <a:prstGeom prst="roundRect">
            <a:avLst/>
          </a:prstGeom>
          <a:solidFill>
            <a:schemeClr val="accent2">
              <a:lumMod val="20000"/>
              <a:lumOff val="80000"/>
            </a:schemeClr>
          </a:solidFill>
        </p:spPr>
        <p:style>
          <a:lnRef idx="0">
            <a:srgbClr val="FFFFFF"/>
          </a:lnRef>
          <a:fillRef idx="2">
            <a:schemeClr val="accent1"/>
          </a:fillRef>
          <a:effectRef idx="0">
            <a:srgbClr val="FFFFFF"/>
          </a:effectRef>
          <a:fontRef idx="minor">
            <a:schemeClr val="lt1"/>
          </a:fontRef>
        </p:style>
        <p:txBody>
          <a:bodyPr rtlCol="0" anchor="ctr"/>
          <a:lstStyle/>
          <a:p>
            <a:pPr algn="ctr"/>
            <a:r>
              <a:rPr lang="zh-CN" altLang="en-US" sz="2400">
                <a:ln w="22225">
                  <a:solidFill>
                    <a:schemeClr val="accent2"/>
                  </a:solidFill>
                  <a:prstDash val="solid"/>
                </a:ln>
                <a:solidFill>
                  <a:schemeClr val="tx1"/>
                </a:solidFill>
                <a:effectLst/>
              </a:rPr>
              <a:t>阅读理解之长难句分析</a:t>
            </a:r>
            <a:endParaRPr lang="zh-CN" altLang="en-US" sz="2400">
              <a:ln w="22225">
                <a:solidFill>
                  <a:schemeClr val="accent2"/>
                </a:solidFill>
                <a:prstDash val="solid"/>
              </a:ln>
              <a:solidFill>
                <a:schemeClr val="tx1"/>
              </a:solidFill>
              <a:effectLst/>
            </a:endParaRPr>
          </a:p>
        </p:txBody>
      </p:sp>
      <p:pic>
        <p:nvPicPr>
          <p:cNvPr id="11" name="图片 1073743875" descr="学科网 zxxk.com"/>
          <p:cNvPicPr>
            <a:picLocks noChangeAspect="1"/>
          </p:cNvPicPr>
          <p:nvPr/>
        </p:nvPicPr>
        <p:blipFill>
          <a:blip r:embed="rId26" r:link="rId27"/>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Lst>
  <p:transition spd="slow">
    <p:wipe/>
  </p:transition>
  <p:txStyles>
    <p:titleStyle>
      <a:lvl1pPr algn="l" defTabSz="914400" rtl="0" eaLnBrk="1" latinLnBrk="0" hangingPunct="1">
        <a:lnSpc>
          <a:spcPct val="12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609600" y="274638"/>
            <a:ext cx="10972800" cy="1143000"/>
          </a:xfrm>
          <a:prstGeom prst="rect">
            <a:avLst/>
          </a:prstGeom>
          <a:noFill/>
          <a:ln w="9525">
            <a:noFill/>
          </a:ln>
        </p:spPr>
        <p:txBody>
          <a:bodyPr anchor="ctr"/>
          <a:lstStyle/>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609600" y="1600200"/>
            <a:ext cx="10972800" cy="4525963"/>
          </a:xfrm>
          <a:prstGeom prst="rect">
            <a:avLst/>
          </a:prstGeom>
          <a:noFill/>
          <a:ln w="9525">
            <a:noFill/>
          </a:ln>
        </p:spPr>
        <p:txBody>
          <a:bodyPr/>
          <a:lstStyle/>
          <a:p>
            <a:pPr lvl="0"/>
            <a:r>
              <a:rPr lang="zh-CN" altLang="en-US" dirty="0"/>
              <a:t>单击此处编辑母版文本样式</a:t>
            </a:r>
            <a:endParaRPr lang="en-US" altLang="zh-CN" dirty="0"/>
          </a:p>
          <a:p>
            <a:pPr lvl="1"/>
            <a:r>
              <a:rPr lang="zh-CN" altLang="en-US" dirty="0"/>
              <a:t>第二级</a:t>
            </a:r>
            <a:endParaRPr lang="en-US" altLang="zh-CN" dirty="0"/>
          </a:p>
          <a:p>
            <a:pPr lvl="2"/>
            <a:r>
              <a:rPr lang="zh-CN" altLang="en-US" dirty="0"/>
              <a:t>第三级</a:t>
            </a:r>
            <a:endParaRPr lang="en-US" altLang="zh-CN" dirty="0"/>
          </a:p>
          <a:p>
            <a:pPr lvl="3"/>
            <a:r>
              <a:rPr lang="zh-CN" altLang="en-US" dirty="0"/>
              <a:t>第四级</a:t>
            </a:r>
            <a:endParaRPr lang="en-US" altLang="zh-CN" dirty="0"/>
          </a:p>
          <a:p>
            <a:pPr lvl="4"/>
            <a:r>
              <a:rPr lang="zh-CN" altLang="en-US" dirty="0"/>
              <a:t>第五级</a:t>
            </a:r>
            <a:endParaRPr lang="zh-CN" altLang="en-US" dirty="0"/>
          </a:p>
        </p:txBody>
      </p:sp>
      <p:sp>
        <p:nvSpPr>
          <p:cNvPr id="3076" name="日期占位符 3"/>
          <p:cNvSpPr>
            <a:spLocks noGrp="1" noChangeArrowheads="1"/>
          </p:cNvSpPr>
          <p:nvPr>
            <p:ph type="dt" sz="half" idx="2"/>
          </p:nvPr>
        </p:nvSpPr>
        <p:spPr bwMode="auto">
          <a:xfrm>
            <a:off x="609600" y="6356350"/>
            <a:ext cx="2844800" cy="365125"/>
          </a:xfrm>
          <a:prstGeom prst="rect">
            <a:avLst/>
          </a:prstGeom>
          <a:noFill/>
          <a:ln>
            <a:noFill/>
          </a:ln>
        </p:spPr>
        <p:txBody>
          <a:bodyPr vert="horz" wrap="square" lIns="91440" tIns="45720" rIns="91440" bIns="45720" numCol="1" anchor="ctr" anchorCtr="0" compatLnSpc="1"/>
          <a:lstStyle>
            <a:lvl1pPr eaLnBrk="1" hangingPunct="1">
              <a:buFont typeface="Arial" panose="020B0604020202020204" pitchFamily="34" charset="0"/>
              <a:buNone/>
              <a:defRPr sz="1200">
                <a:solidFill>
                  <a:srgbClr val="898989"/>
                </a:solidFill>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A20DC793-7BF1-41A8-B7AB-464DFE505CF1}"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077" name="页脚占位符 4"/>
          <p:cNvSpPr>
            <a:spLocks noGrp="1" noChangeArrowheads="1"/>
          </p:cNvSpPr>
          <p:nvPr>
            <p:ph type="ftr" sz="quarter" idx="3"/>
          </p:nvPr>
        </p:nvSpPr>
        <p:spPr bwMode="auto">
          <a:xfrm>
            <a:off x="4165600" y="6356350"/>
            <a:ext cx="3860800" cy="365125"/>
          </a:xfrm>
          <a:prstGeom prst="rect">
            <a:avLst/>
          </a:prstGeom>
          <a:noFill/>
          <a:ln>
            <a:noFill/>
          </a:ln>
        </p:spPr>
        <p:txBody>
          <a:bodyPr vert="horz" wrap="square" lIns="91440" tIns="45720" rIns="91440" bIns="45720" numCol="1" anchor="ctr" anchorCtr="0" compatLnSpc="1"/>
          <a:lstStyle>
            <a:lvl1pPr algn="ctr" eaLnBrk="1" hangingPunct="1">
              <a:buFont typeface="Arial" panose="020B0604020202020204" pitchFamily="34" charset="0"/>
              <a:buNone/>
              <a:defRPr sz="1200">
                <a:solidFill>
                  <a:srgbClr val="898989"/>
                </a:solidFill>
                <a:latin typeface="Arial" panose="020B0604020202020204" pitchFamily="34" charset="0"/>
                <a:ea typeface="宋体" panose="02010600030101010101" pitchFamily="2" charset="-122"/>
                <a:cs typeface="+mn-cs"/>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3078" name="灯片编号占位符 5"/>
          <p:cNvSpPr>
            <a:spLocks noGrp="1" noChangeArrowheads="1"/>
          </p:cNvSpPr>
          <p:nvPr>
            <p:ph type="sldNum" sz="quarter" idx="4"/>
          </p:nvPr>
        </p:nvSpPr>
        <p:spPr bwMode="auto">
          <a:xfrm>
            <a:off x="8737600" y="6356350"/>
            <a:ext cx="2844800" cy="365125"/>
          </a:xfrm>
          <a:prstGeom prst="rect">
            <a:avLst/>
          </a:prstGeom>
          <a:noFill/>
          <a:ln>
            <a:noFill/>
          </a:ln>
        </p:spPr>
        <p:txBody>
          <a:bodyPr vert="horz" wrap="square" lIns="91440" tIns="45720" rIns="91440" bIns="45720" numCol="1" anchor="ctr" anchorCtr="0" compatLnSpc="1"/>
          <a:lstStyle>
            <a:lvl1pPr algn="r" eaLnBrk="1" hangingPunct="1">
              <a:buFont typeface="Arial" panose="020B0604020202020204" pitchFamily="34" charset="0"/>
              <a:buNone/>
              <a:defRPr sz="1200">
                <a:solidFill>
                  <a:srgbClr val="898989"/>
                </a:solidFill>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A5A17E3-5F37-4977-BFEE-1D7890113BC3}"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Lst>
  <p:transition spd="slow" advClick="0" advTm="3000"/>
  <p:hf sldNum="0" hdr="0" ftr="0" dt="0"/>
  <p:txStyles>
    <p:titleStyle>
      <a:lvl1pPr marL="914400" indent="-914400" algn="ctr" rtl="0" eaLnBrk="0" fontAlgn="base" hangingPunct="0">
        <a:spcBef>
          <a:spcPct val="0"/>
        </a:spcBef>
        <a:spcAft>
          <a:spcPct val="0"/>
        </a:spcAft>
        <a:defRPr kumimoji="1" sz="4400">
          <a:solidFill>
            <a:schemeClr val="tx1"/>
          </a:solidFill>
          <a:latin typeface="+mj-lt"/>
          <a:ea typeface="+mj-ea"/>
          <a:cs typeface="宋体" panose="02010600030101010101" pitchFamily="2" charset="-122"/>
          <a:sym typeface="Calibri" panose="020F0502020204030204" pitchFamily="34" charset="0"/>
        </a:defRPr>
      </a:lvl1pPr>
      <a:lvl2pPr marL="914400" indent="-914400"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宋体" panose="02010600030101010101" pitchFamily="2" charset="-122"/>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67.xml"/><Relationship Id="rId1" Type="http://schemas.openxmlformats.org/officeDocument/2006/relationships/tags" Target="../tags/tag466.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49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49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500.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tags" Target="../tags/tag502.xml"/><Relationship Id="rId2" Type="http://schemas.openxmlformats.org/officeDocument/2006/relationships/image" Target="../media/image7.jpeg"/><Relationship Id="rId1" Type="http://schemas.openxmlformats.org/officeDocument/2006/relationships/tags" Target="../tags/tag501.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4.xml"/><Relationship Id="rId3" Type="http://schemas.openxmlformats.org/officeDocument/2006/relationships/tags" Target="../tags/tag505.xml"/><Relationship Id="rId2" Type="http://schemas.openxmlformats.org/officeDocument/2006/relationships/tags" Target="../tags/tag504.xml"/><Relationship Id="rId1" Type="http://schemas.openxmlformats.org/officeDocument/2006/relationships/tags" Target="../tags/tag50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50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8.jpeg"/></Relationships>
</file>

<file path=ppt/slides/_rels/slide17.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33.xml"/><Relationship Id="rId3" Type="http://schemas.openxmlformats.org/officeDocument/2006/relationships/tags" Target="../tags/tag509.xml"/><Relationship Id="rId2" Type="http://schemas.openxmlformats.org/officeDocument/2006/relationships/tags" Target="../tags/tag508.xml"/><Relationship Id="rId1" Type="http://schemas.openxmlformats.org/officeDocument/2006/relationships/tags" Target="../tags/tag50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7.xml"/><Relationship Id="rId1" Type="http://schemas.openxmlformats.org/officeDocument/2006/relationships/tags" Target="../tags/tag510.xml"/></Relationships>
</file>

<file path=ppt/slides/_rels/slide2.xml.rels><?xml version="1.0" encoding="UTF-8" standalone="yes"?>
<Relationships xmlns="http://schemas.openxmlformats.org/package/2006/relationships"><Relationship Id="rId9" Type="http://schemas.openxmlformats.org/officeDocument/2006/relationships/tags" Target="../tags/tag476.xml"/><Relationship Id="rId8" Type="http://schemas.openxmlformats.org/officeDocument/2006/relationships/tags" Target="../tags/tag475.xml"/><Relationship Id="rId7" Type="http://schemas.openxmlformats.org/officeDocument/2006/relationships/tags" Target="../tags/tag474.xml"/><Relationship Id="rId6" Type="http://schemas.openxmlformats.org/officeDocument/2006/relationships/tags" Target="../tags/tag473.xml"/><Relationship Id="rId5" Type="http://schemas.openxmlformats.org/officeDocument/2006/relationships/tags" Target="../tags/tag472.xml"/><Relationship Id="rId4" Type="http://schemas.openxmlformats.org/officeDocument/2006/relationships/tags" Target="../tags/tag471.xml"/><Relationship Id="rId3" Type="http://schemas.openxmlformats.org/officeDocument/2006/relationships/tags" Target="../tags/tag470.xml"/><Relationship Id="rId27" Type="http://schemas.openxmlformats.org/officeDocument/2006/relationships/notesSlide" Target="../notesSlides/notesSlide1.xml"/><Relationship Id="rId26" Type="http://schemas.openxmlformats.org/officeDocument/2006/relationships/slideLayout" Target="../slideLayouts/slideLayout18.xml"/><Relationship Id="rId25" Type="http://schemas.openxmlformats.org/officeDocument/2006/relationships/tags" Target="../tags/tag492.xml"/><Relationship Id="rId24" Type="http://schemas.openxmlformats.org/officeDocument/2006/relationships/tags" Target="../tags/tag491.xml"/><Relationship Id="rId23" Type="http://schemas.openxmlformats.org/officeDocument/2006/relationships/tags" Target="../tags/tag490.xml"/><Relationship Id="rId22" Type="http://schemas.openxmlformats.org/officeDocument/2006/relationships/tags" Target="../tags/tag489.xml"/><Relationship Id="rId21" Type="http://schemas.openxmlformats.org/officeDocument/2006/relationships/tags" Target="../tags/tag488.xml"/><Relationship Id="rId20" Type="http://schemas.openxmlformats.org/officeDocument/2006/relationships/tags" Target="../tags/tag487.xml"/><Relationship Id="rId2" Type="http://schemas.openxmlformats.org/officeDocument/2006/relationships/tags" Target="../tags/tag469.xml"/><Relationship Id="rId19" Type="http://schemas.openxmlformats.org/officeDocument/2006/relationships/tags" Target="../tags/tag486.xml"/><Relationship Id="rId18" Type="http://schemas.openxmlformats.org/officeDocument/2006/relationships/tags" Target="../tags/tag485.xml"/><Relationship Id="rId17" Type="http://schemas.openxmlformats.org/officeDocument/2006/relationships/tags" Target="../tags/tag484.xml"/><Relationship Id="rId16" Type="http://schemas.openxmlformats.org/officeDocument/2006/relationships/tags" Target="../tags/tag483.xml"/><Relationship Id="rId15" Type="http://schemas.openxmlformats.org/officeDocument/2006/relationships/tags" Target="../tags/tag482.xml"/><Relationship Id="rId14" Type="http://schemas.openxmlformats.org/officeDocument/2006/relationships/tags" Target="../tags/tag481.xml"/><Relationship Id="rId13" Type="http://schemas.openxmlformats.org/officeDocument/2006/relationships/tags" Target="../tags/tag480.xml"/><Relationship Id="rId12" Type="http://schemas.openxmlformats.org/officeDocument/2006/relationships/tags" Target="../tags/tag479.xml"/><Relationship Id="rId11" Type="http://schemas.openxmlformats.org/officeDocument/2006/relationships/tags" Target="../tags/tag478.xml"/><Relationship Id="rId10" Type="http://schemas.openxmlformats.org/officeDocument/2006/relationships/tags" Target="../tags/tag477.xml"/><Relationship Id="rId1" Type="http://schemas.openxmlformats.org/officeDocument/2006/relationships/tags" Target="../tags/tag46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9" Type="http://schemas.openxmlformats.org/officeDocument/2006/relationships/notesSlide" Target="../notesSlides/notesSlide10.xml"/><Relationship Id="rId8" Type="http://schemas.openxmlformats.org/officeDocument/2006/relationships/slideLayout" Target="../slideLayouts/slideLayout18.xml"/><Relationship Id="rId7" Type="http://schemas.openxmlformats.org/officeDocument/2006/relationships/tags" Target="../tags/tag515.xml"/><Relationship Id="rId6" Type="http://schemas.openxmlformats.org/officeDocument/2006/relationships/tags" Target="../tags/tag514.xml"/><Relationship Id="rId5" Type="http://schemas.openxmlformats.org/officeDocument/2006/relationships/tags" Target="../tags/tag513.xml"/><Relationship Id="rId4" Type="http://schemas.openxmlformats.org/officeDocument/2006/relationships/image" Target="../media/image10.png"/><Relationship Id="rId3" Type="http://schemas.openxmlformats.org/officeDocument/2006/relationships/tags" Target="../tags/tag512.xml"/><Relationship Id="rId2" Type="http://schemas.openxmlformats.org/officeDocument/2006/relationships/image" Target="../media/image9.png"/><Relationship Id="rId1" Type="http://schemas.openxmlformats.org/officeDocument/2006/relationships/tags" Target="../tags/tag511.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tags" Target="../tags/tag517.xml"/><Relationship Id="rId2" Type="http://schemas.openxmlformats.org/officeDocument/2006/relationships/image" Target="../media/image7.jpeg"/><Relationship Id="rId1" Type="http://schemas.openxmlformats.org/officeDocument/2006/relationships/tags" Target="../tags/tag516.xml"/></Relationships>
</file>

<file path=ppt/slides/_rels/slide23.xml.rels><?xml version="1.0" encoding="UTF-8" standalone="yes"?>
<Relationships xmlns="http://schemas.openxmlformats.org/package/2006/relationships"><Relationship Id="rId6" Type="http://schemas.openxmlformats.org/officeDocument/2006/relationships/notesSlide" Target="../notesSlides/notesSlide11.xml"/><Relationship Id="rId5" Type="http://schemas.openxmlformats.org/officeDocument/2006/relationships/slideLayout" Target="../slideLayouts/slideLayout22.xml"/><Relationship Id="rId4" Type="http://schemas.openxmlformats.org/officeDocument/2006/relationships/tags" Target="../tags/tag520.xml"/><Relationship Id="rId3" Type="http://schemas.openxmlformats.org/officeDocument/2006/relationships/image" Target="../media/image11.png"/><Relationship Id="rId2" Type="http://schemas.openxmlformats.org/officeDocument/2006/relationships/tags" Target="../tags/tag519.xml"/><Relationship Id="rId1" Type="http://schemas.openxmlformats.org/officeDocument/2006/relationships/tags" Target="../tags/tag518.xml"/></Relationships>
</file>

<file path=ppt/slides/_rels/slide24.xml.rels><?xml version="1.0" encoding="UTF-8" standalone="yes"?>
<Relationships xmlns="http://schemas.openxmlformats.org/package/2006/relationships"><Relationship Id="rId8" Type="http://schemas.openxmlformats.org/officeDocument/2006/relationships/slideLayout" Target="../slideLayouts/slideLayout18.xml"/><Relationship Id="rId7" Type="http://schemas.openxmlformats.org/officeDocument/2006/relationships/tags" Target="../tags/tag527.xml"/><Relationship Id="rId6" Type="http://schemas.openxmlformats.org/officeDocument/2006/relationships/tags" Target="../tags/tag526.xml"/><Relationship Id="rId5" Type="http://schemas.openxmlformats.org/officeDocument/2006/relationships/tags" Target="../tags/tag525.xml"/><Relationship Id="rId4" Type="http://schemas.openxmlformats.org/officeDocument/2006/relationships/tags" Target="../tags/tag524.xml"/><Relationship Id="rId3" Type="http://schemas.openxmlformats.org/officeDocument/2006/relationships/tags" Target="../tags/tag523.xml"/><Relationship Id="rId2" Type="http://schemas.openxmlformats.org/officeDocument/2006/relationships/tags" Target="../tags/tag522.xml"/><Relationship Id="rId1" Type="http://schemas.openxmlformats.org/officeDocument/2006/relationships/tags" Target="../tags/tag5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6" Type="http://schemas.openxmlformats.org/officeDocument/2006/relationships/notesSlide" Target="../notesSlides/notesSlide12.xml"/><Relationship Id="rId5" Type="http://schemas.openxmlformats.org/officeDocument/2006/relationships/slideLayout" Target="../slideLayouts/slideLayout18.xml"/><Relationship Id="rId4" Type="http://schemas.openxmlformats.org/officeDocument/2006/relationships/tags" Target="../tags/tag530.xml"/><Relationship Id="rId3" Type="http://schemas.openxmlformats.org/officeDocument/2006/relationships/tags" Target="../tags/tag529.xml"/><Relationship Id="rId2" Type="http://schemas.openxmlformats.org/officeDocument/2006/relationships/image" Target="../media/image10.png"/><Relationship Id="rId1" Type="http://schemas.openxmlformats.org/officeDocument/2006/relationships/tags" Target="../tags/tag528.xml"/></Relationships>
</file>

<file path=ppt/slides/_rels/slide27.xml.rels><?xml version="1.0" encoding="UTF-8" standalone="yes"?>
<Relationships xmlns="http://schemas.openxmlformats.org/package/2006/relationships"><Relationship Id="rId7" Type="http://schemas.openxmlformats.org/officeDocument/2006/relationships/notesSlide" Target="../notesSlides/notesSlide13.xml"/><Relationship Id="rId6" Type="http://schemas.openxmlformats.org/officeDocument/2006/relationships/slideLayout" Target="../slideLayouts/slideLayout18.xml"/><Relationship Id="rId5" Type="http://schemas.openxmlformats.org/officeDocument/2006/relationships/tags" Target="../tags/tag534.xml"/><Relationship Id="rId4" Type="http://schemas.openxmlformats.org/officeDocument/2006/relationships/tags" Target="../tags/tag533.xml"/><Relationship Id="rId3" Type="http://schemas.openxmlformats.org/officeDocument/2006/relationships/tags" Target="../tags/tag532.xml"/><Relationship Id="rId2" Type="http://schemas.openxmlformats.org/officeDocument/2006/relationships/image" Target="../media/image10.png"/><Relationship Id="rId1" Type="http://schemas.openxmlformats.org/officeDocument/2006/relationships/tags" Target="../tags/tag53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93.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5.xml"/><Relationship Id="rId1" Type="http://schemas.openxmlformats.org/officeDocument/2006/relationships/tags" Target="../tags/tag49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0.xml"/><Relationship Id="rId1" Type="http://schemas.openxmlformats.org/officeDocument/2006/relationships/tags" Target="../tags/tag49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0.xml"/><Relationship Id="rId1" Type="http://schemas.openxmlformats.org/officeDocument/2006/relationships/tags" Target="../tags/tag49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9.xml"/><Relationship Id="rId1"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0.xml"/><Relationship Id="rId1" Type="http://schemas.openxmlformats.org/officeDocument/2006/relationships/tags" Target="../tags/tag49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2175510" y="1656715"/>
            <a:ext cx="8195310" cy="3858260"/>
          </a:xfrm>
        </p:spPr>
        <p:txBody>
          <a:bodyPr>
            <a:noAutofit/>
            <a:scene3d>
              <a:camera prst="orthographicFront"/>
              <a:lightRig rig="threePt" dir="t"/>
            </a:scene3d>
          </a:bodyPr>
          <a:lstStyle/>
          <a:p>
            <a:pPr algn="ctr"/>
            <a:r>
              <a:rPr lang="zh-CN" altLang="en-US" sz="8000" dirty="0">
                <a:solidFill>
                  <a:schemeClr val="accent1"/>
                </a:solidFill>
                <a:effectLst>
                  <a:outerShdw blurRad="38100" dist="25400" dir="5400000" algn="ctr" rotWithShape="0">
                    <a:srgbClr val="6E747A">
                      <a:alpha val="43000"/>
                    </a:srgbClr>
                  </a:outerShdw>
                </a:effectLst>
              </a:rPr>
              <a:t>阅读理解</a:t>
            </a:r>
            <a:br>
              <a:rPr lang="zh-CN" altLang="en-US" sz="8000" dirty="0">
                <a:solidFill>
                  <a:schemeClr val="accent1"/>
                </a:solidFill>
                <a:effectLst>
                  <a:outerShdw blurRad="38100" dist="25400" dir="5400000" algn="ctr" rotWithShape="0">
                    <a:srgbClr val="6E747A">
                      <a:alpha val="43000"/>
                    </a:srgbClr>
                  </a:outerShdw>
                </a:effectLst>
              </a:rPr>
            </a:br>
            <a:r>
              <a:rPr lang="zh-CN" altLang="en-US" sz="8000" dirty="0">
                <a:solidFill>
                  <a:schemeClr val="accent1"/>
                </a:solidFill>
                <a:effectLst>
                  <a:outerShdw blurRad="38100" dist="25400" dir="5400000" algn="ctr" rotWithShape="0">
                    <a:srgbClr val="6E747A">
                      <a:alpha val="43000"/>
                    </a:srgbClr>
                  </a:outerShdw>
                </a:effectLst>
              </a:rPr>
              <a:t>长难句分析</a:t>
            </a:r>
            <a:br>
              <a:rPr lang="zh-CN" altLang="en-US" sz="4800" dirty="0">
                <a:solidFill>
                  <a:schemeClr val="accent1"/>
                </a:solidFill>
                <a:effectLst>
                  <a:outerShdw blurRad="38100" dist="25400" dir="5400000" algn="ctr" rotWithShape="0">
                    <a:srgbClr val="6E747A">
                      <a:alpha val="43000"/>
                    </a:srgbClr>
                  </a:outerShdw>
                </a:effectLst>
              </a:rPr>
            </a:br>
            <a:endParaRPr lang="zh-CN" altLang="en-US" sz="2800"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endParaRPr>
          </a:p>
        </p:txBody>
      </p:sp>
    </p:spTree>
    <p:custDataLst>
      <p:tags r:id="rId2"/>
    </p:custData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28120" y="1160579"/>
            <a:ext cx="10726571" cy="4752975"/>
          </a:xfrm>
        </p:spPr>
        <p:txBody>
          <a:bodyPr/>
          <a:lstStyle/>
          <a:p>
            <a:pPr marL="0" indent="0">
              <a:buNone/>
            </a:pPr>
            <a:r>
              <a:rPr lang="zh-CN" altLang="en-US" sz="2800" b="1" dirty="0">
                <a:solidFill>
                  <a:schemeClr val="accent2">
                    <a:lumMod val="75000"/>
                  </a:schemeClr>
                </a:solidFill>
                <a:latin typeface="Times New Roman" panose="02020603050405020304" charset="0"/>
                <a:cs typeface="Times New Roman" panose="02020603050405020304" charset="0"/>
                <a:sym typeface="+mn-ea"/>
              </a:rPr>
              <a:t>（</a:t>
            </a:r>
            <a:r>
              <a:rPr lang="en-US" altLang="zh-CN" sz="2800" b="1" dirty="0">
                <a:solidFill>
                  <a:schemeClr val="accent2">
                    <a:lumMod val="75000"/>
                  </a:schemeClr>
                </a:solidFill>
                <a:latin typeface="Times New Roman" panose="02020603050405020304" charset="0"/>
                <a:cs typeface="Times New Roman" panose="02020603050405020304" charset="0"/>
                <a:sym typeface="+mn-ea"/>
              </a:rPr>
              <a:t>2023年全国乙卷 </a:t>
            </a:r>
            <a:r>
              <a:rPr lang="en-US" altLang="zh-CN" sz="2800" b="1" dirty="0" err="1">
                <a:solidFill>
                  <a:schemeClr val="accent2">
                    <a:lumMod val="75000"/>
                  </a:schemeClr>
                </a:solidFill>
                <a:latin typeface="Times New Roman" panose="02020603050405020304" charset="0"/>
                <a:cs typeface="Times New Roman" panose="02020603050405020304" charset="0"/>
                <a:sym typeface="+mn-ea"/>
              </a:rPr>
              <a:t>C篇</a:t>
            </a:r>
            <a:r>
              <a:rPr lang="zh-CN" altLang="en-US" sz="2800" b="1" dirty="0">
                <a:solidFill>
                  <a:schemeClr val="accent2">
                    <a:lumMod val="75000"/>
                  </a:schemeClr>
                </a:solidFill>
                <a:latin typeface="Times New Roman" panose="02020603050405020304" charset="0"/>
                <a:cs typeface="Times New Roman" panose="02020603050405020304" charset="0"/>
                <a:sym typeface="+mn-ea"/>
              </a:rPr>
              <a:t>）</a:t>
            </a:r>
            <a:r>
              <a:rPr lang="en-US" altLang="zh-CN" sz="2800" b="1" dirty="0">
                <a:solidFill>
                  <a:schemeClr val="accent2">
                    <a:lumMod val="75000"/>
                  </a:schemeClr>
                </a:solidFill>
                <a:latin typeface="Times New Roman" panose="02020603050405020304" charset="0"/>
                <a:cs typeface="Times New Roman" panose="02020603050405020304" charset="0"/>
                <a:sym typeface="+mn-ea"/>
              </a:rPr>
              <a:t>Even though Britain has a reputation    for less-than-impressive cuisine, it is producing more top class chefs </a:t>
            </a:r>
            <a:endParaRPr lang="en-US" altLang="zh-CN" sz="2800" b="1" dirty="0">
              <a:solidFill>
                <a:schemeClr val="accent2">
                  <a:lumMod val="75000"/>
                </a:schemeClr>
              </a:solidFill>
              <a:latin typeface="Times New Roman" panose="02020603050405020304" charset="0"/>
              <a:cs typeface="Times New Roman" panose="02020603050405020304" charset="0"/>
              <a:sym typeface="+mn-ea"/>
            </a:endParaRPr>
          </a:p>
          <a:p>
            <a:pPr marL="0" indent="0">
              <a:buNone/>
            </a:pPr>
            <a:r>
              <a:rPr lang="en-US" altLang="zh-CN" sz="2800" b="1" dirty="0">
                <a:solidFill>
                  <a:schemeClr val="accent2">
                    <a:lumMod val="75000"/>
                  </a:schemeClr>
                </a:solidFill>
                <a:latin typeface="Times New Roman" panose="02020603050405020304" charset="0"/>
                <a:cs typeface="Times New Roman" panose="02020603050405020304" charset="0"/>
                <a:sym typeface="+mn-ea"/>
              </a:rPr>
              <a:t>who appear frequently on our television screens and </a:t>
            </a:r>
            <a:endParaRPr lang="en-US" altLang="zh-CN" sz="2800" b="1" dirty="0">
              <a:solidFill>
                <a:schemeClr val="accent2">
                  <a:lumMod val="75000"/>
                </a:schemeClr>
              </a:solidFill>
              <a:latin typeface="Times New Roman" panose="02020603050405020304" charset="0"/>
              <a:cs typeface="Times New Roman" panose="02020603050405020304" charset="0"/>
              <a:sym typeface="+mn-ea"/>
            </a:endParaRPr>
          </a:p>
          <a:p>
            <a:pPr marL="0" indent="0">
              <a:buNone/>
            </a:pPr>
            <a:r>
              <a:rPr lang="en-US" altLang="zh-CN" sz="2800" b="1" dirty="0">
                <a:solidFill>
                  <a:schemeClr val="accent2">
                    <a:lumMod val="75000"/>
                  </a:schemeClr>
                </a:solidFill>
                <a:latin typeface="Times New Roman" panose="02020603050405020304" charset="0"/>
                <a:cs typeface="Times New Roman" panose="02020603050405020304" charset="0"/>
                <a:sym typeface="+mn-ea"/>
              </a:rPr>
              <a:t>whose recipe books frequently top the best seller lists.</a:t>
            </a:r>
            <a:endParaRPr lang="en-US" altLang="zh-CN" sz="2800" b="1" dirty="0">
              <a:solidFill>
                <a:schemeClr val="accent2">
                  <a:lumMod val="75000"/>
                </a:schemeClr>
              </a:solidFill>
              <a:latin typeface="Times New Roman" panose="02020603050405020304" charset="0"/>
              <a:cs typeface="Times New Roman" panose="02020603050405020304" charset="0"/>
              <a:sym typeface="+mn-ea"/>
            </a:endParaRPr>
          </a:p>
          <a:p>
            <a:pPr marL="0" indent="0">
              <a:buNone/>
            </a:pPr>
            <a:endParaRPr lang="en-US" altLang="zh-CN" sz="2800" b="1" dirty="0">
              <a:solidFill>
                <a:schemeClr val="accent2">
                  <a:lumMod val="75000"/>
                </a:schemeClr>
              </a:solidFill>
              <a:latin typeface="Times New Roman" panose="02020603050405020304" charset="0"/>
              <a:cs typeface="Times New Roman" panose="02020603050405020304" charset="0"/>
              <a:sym typeface="+mn-ea"/>
            </a:endParaRPr>
          </a:p>
        </p:txBody>
      </p:sp>
      <p:grpSp>
        <p:nvGrpSpPr>
          <p:cNvPr id="53" name="组合 52"/>
          <p:cNvGrpSpPr/>
          <p:nvPr/>
        </p:nvGrpSpPr>
        <p:grpSpPr>
          <a:xfrm>
            <a:off x="916203" y="4337012"/>
            <a:ext cx="5179797" cy="1338851"/>
            <a:chOff x="4230" y="1826"/>
            <a:chExt cx="12282" cy="3347"/>
          </a:xfrm>
        </p:grpSpPr>
        <p:sp>
          <p:nvSpPr>
            <p:cNvPr id="18" name="圆角矩形 17"/>
            <p:cNvSpPr/>
            <p:nvPr/>
          </p:nvSpPr>
          <p:spPr>
            <a:xfrm>
              <a:off x="4230" y="2987"/>
              <a:ext cx="2221" cy="9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b="1" dirty="0">
                  <a:cs typeface="Century Gothic" panose="020B0502020202020204" charset="0"/>
                </a:rPr>
                <a:t>三长</a:t>
              </a:r>
              <a:endParaRPr lang="zh-CN" altLang="en-US" b="1" dirty="0">
                <a:cs typeface="Century Gothic" panose="020B0502020202020204" charset="0"/>
              </a:endParaRPr>
            </a:p>
          </p:txBody>
        </p:sp>
        <p:grpSp>
          <p:nvGrpSpPr>
            <p:cNvPr id="28" name="组合 27"/>
            <p:cNvGrpSpPr/>
            <p:nvPr/>
          </p:nvGrpSpPr>
          <p:grpSpPr>
            <a:xfrm>
              <a:off x="6435" y="1826"/>
              <a:ext cx="4736" cy="3347"/>
              <a:chOff x="10180" y="190"/>
              <a:chExt cx="6059" cy="4983"/>
            </a:xfrm>
          </p:grpSpPr>
          <p:cxnSp>
            <p:nvCxnSpPr>
              <p:cNvPr id="29" name="直接连接符 28"/>
              <p:cNvCxnSpPr>
                <a:stCxn id="18" idx="3"/>
                <a:endCxn id="30" idx="1"/>
              </p:cNvCxnSpPr>
              <p:nvPr/>
            </p:nvCxnSpPr>
            <p:spPr>
              <a:xfrm flipV="1">
                <a:off x="10180" y="898"/>
                <a:ext cx="1845" cy="1730"/>
              </a:xfrm>
              <a:prstGeom prst="line">
                <a:avLst/>
              </a:prstGeom>
            </p:spPr>
            <p:style>
              <a:lnRef idx="1">
                <a:schemeClr val="accent1"/>
              </a:lnRef>
              <a:fillRef idx="0">
                <a:schemeClr val="accent1"/>
              </a:fillRef>
              <a:effectRef idx="0">
                <a:schemeClr val="accent1"/>
              </a:effectRef>
              <a:fontRef idx="minor">
                <a:schemeClr val="tx1"/>
              </a:fontRef>
            </p:style>
          </p:cxnSp>
          <p:sp>
            <p:nvSpPr>
              <p:cNvPr id="30" name="圆角矩形 29"/>
              <p:cNvSpPr/>
              <p:nvPr/>
            </p:nvSpPr>
            <p:spPr>
              <a:xfrm>
                <a:off x="12024" y="190"/>
                <a:ext cx="4215" cy="141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b="1" dirty="0">
                    <a:cs typeface="Century Gothic" panose="020B0502020202020204" charset="0"/>
                  </a:rPr>
                  <a:t>介词短语</a:t>
                </a:r>
                <a:endParaRPr lang="zh-CN" altLang="en-US" b="1" dirty="0">
                  <a:cs typeface="Century Gothic" panose="020B0502020202020204" charset="0"/>
                </a:endParaRPr>
              </a:p>
            </p:txBody>
          </p:sp>
          <p:cxnSp>
            <p:nvCxnSpPr>
              <p:cNvPr id="31" name="直接连接符 30"/>
              <p:cNvCxnSpPr>
                <a:endCxn id="32" idx="1"/>
              </p:cNvCxnSpPr>
              <p:nvPr/>
            </p:nvCxnSpPr>
            <p:spPr>
              <a:xfrm>
                <a:off x="10181" y="2577"/>
                <a:ext cx="1844" cy="107"/>
              </a:xfrm>
              <a:prstGeom prst="line">
                <a:avLst/>
              </a:prstGeom>
            </p:spPr>
            <p:style>
              <a:lnRef idx="1">
                <a:schemeClr val="accent1"/>
              </a:lnRef>
              <a:fillRef idx="0">
                <a:schemeClr val="accent1"/>
              </a:fillRef>
              <a:effectRef idx="0">
                <a:schemeClr val="accent1"/>
              </a:effectRef>
              <a:fontRef idx="minor">
                <a:schemeClr val="tx1"/>
              </a:fontRef>
            </p:style>
          </p:cxnSp>
          <p:sp>
            <p:nvSpPr>
              <p:cNvPr id="32" name="圆角矩形 31"/>
              <p:cNvSpPr/>
              <p:nvPr/>
            </p:nvSpPr>
            <p:spPr>
              <a:xfrm>
                <a:off x="12024" y="1975"/>
                <a:ext cx="4215" cy="141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b="1">
                    <a:cs typeface="Century Gothic" panose="020B0502020202020204" charset="0"/>
                  </a:rPr>
                  <a:t>从句</a:t>
                </a:r>
                <a:endParaRPr lang="zh-CN" altLang="en-US" b="1">
                  <a:cs typeface="Century Gothic" panose="020B0502020202020204" charset="0"/>
                </a:endParaRPr>
              </a:p>
            </p:txBody>
          </p:sp>
          <p:cxnSp>
            <p:nvCxnSpPr>
              <p:cNvPr id="33" name="直接连接符 32"/>
              <p:cNvCxnSpPr>
                <a:stCxn id="18" idx="3"/>
                <a:endCxn id="37" idx="1"/>
              </p:cNvCxnSpPr>
              <p:nvPr/>
            </p:nvCxnSpPr>
            <p:spPr>
              <a:xfrm>
                <a:off x="10180" y="2628"/>
                <a:ext cx="1845" cy="1836"/>
              </a:xfrm>
              <a:prstGeom prst="line">
                <a:avLst/>
              </a:prstGeom>
            </p:spPr>
            <p:style>
              <a:lnRef idx="1">
                <a:schemeClr val="accent1"/>
              </a:lnRef>
              <a:fillRef idx="0">
                <a:schemeClr val="accent1"/>
              </a:fillRef>
              <a:effectRef idx="0">
                <a:schemeClr val="accent1"/>
              </a:effectRef>
              <a:fontRef idx="minor">
                <a:schemeClr val="tx1"/>
              </a:fontRef>
            </p:style>
          </p:cxnSp>
          <p:sp>
            <p:nvSpPr>
              <p:cNvPr id="37" name="圆角矩形 36"/>
              <p:cNvSpPr/>
              <p:nvPr/>
            </p:nvSpPr>
            <p:spPr>
              <a:xfrm>
                <a:off x="12024" y="3756"/>
                <a:ext cx="4215" cy="141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b="1" dirty="0">
                    <a:cs typeface="Century Gothic" panose="020B0502020202020204" charset="0"/>
                  </a:rPr>
                  <a:t>非谓语</a:t>
                </a:r>
                <a:endParaRPr lang="zh-CN" altLang="en-US" b="1" dirty="0">
                  <a:cs typeface="Century Gothic" panose="020B0502020202020204" charset="0"/>
                </a:endParaRPr>
              </a:p>
            </p:txBody>
          </p:sp>
        </p:grpSp>
        <p:sp>
          <p:nvSpPr>
            <p:cNvPr id="48" name="右大括号 47"/>
            <p:cNvSpPr/>
            <p:nvPr/>
          </p:nvSpPr>
          <p:spPr>
            <a:xfrm>
              <a:off x="11653" y="2182"/>
              <a:ext cx="444" cy="2584"/>
            </a:xfrm>
            <a:prstGeom prst="rightBrace">
              <a:avLst/>
            </a:prstGeom>
            <a:ln w="41275"/>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sz="1200"/>
            </a:p>
          </p:txBody>
        </p:sp>
        <p:sp>
          <p:nvSpPr>
            <p:cNvPr id="49" name="文本框 48"/>
            <p:cNvSpPr txBox="1"/>
            <p:nvPr/>
          </p:nvSpPr>
          <p:spPr>
            <a:xfrm>
              <a:off x="12597" y="2925"/>
              <a:ext cx="3915" cy="1806"/>
            </a:xfrm>
            <a:prstGeom prst="rect">
              <a:avLst/>
            </a:prstGeom>
            <a:solidFill>
              <a:schemeClr val="accent2">
                <a:lumMod val="75000"/>
                <a:alpha val="54000"/>
              </a:schemeClr>
            </a:solidFill>
          </p:spPr>
          <p:txBody>
            <a:bodyPr wrap="square" rtlCol="0">
              <a:spAutoFit/>
            </a:bodyPr>
            <a:lstStyle/>
            <a:p>
              <a:r>
                <a:rPr lang="zh-CN" altLang="en-US" sz="2400">
                  <a:solidFill>
                    <a:schemeClr val="bg1"/>
                  </a:solidFill>
                </a:rPr>
                <a:t>括号标记</a:t>
              </a:r>
              <a:endParaRPr lang="zh-CN" altLang="en-US" sz="2400">
                <a:solidFill>
                  <a:schemeClr val="bg1"/>
                </a:solidFill>
              </a:endParaRPr>
            </a:p>
            <a:p>
              <a:r>
                <a:rPr lang="en-US" altLang="zh-CN" sz="1600">
                  <a:solidFill>
                    <a:schemeClr val="bg1"/>
                  </a:solidFill>
                </a:rPr>
                <a:t>(</a:t>
              </a:r>
              <a:r>
                <a:rPr lang="zh-CN" altLang="en-US" sz="1600">
                  <a:solidFill>
                    <a:schemeClr val="bg1"/>
                  </a:solidFill>
                  <a:sym typeface="+mn-ea"/>
                </a:rPr>
                <a:t>名从充当主干）</a:t>
              </a:r>
              <a:endParaRPr lang="zh-CN" altLang="en-US" sz="2400">
                <a:solidFill>
                  <a:schemeClr val="bg1"/>
                </a:solidFill>
              </a:endParaRPr>
            </a:p>
          </p:txBody>
        </p:sp>
      </p:grpSp>
      <p:sp>
        <p:nvSpPr>
          <p:cNvPr id="56" name="文本框 55"/>
          <p:cNvSpPr txBox="1"/>
          <p:nvPr/>
        </p:nvSpPr>
        <p:spPr>
          <a:xfrm>
            <a:off x="958215" y="648335"/>
            <a:ext cx="6096000" cy="521970"/>
          </a:xfrm>
          <a:prstGeom prst="rect">
            <a:avLst/>
          </a:prstGeom>
          <a:noFill/>
        </p:spPr>
        <p:txBody>
          <a:bodyPr wrap="square" rtlCol="0" anchor="t">
            <a:spAutoFit/>
          </a:bodyPr>
          <a:lstStyle/>
          <a:p>
            <a:r>
              <a:rPr lang="en-US" altLang="zh-CN" sz="2800" b="1" u="sng" dirty="0">
                <a:solidFill>
                  <a:schemeClr val="tx1"/>
                </a:solidFill>
                <a:sym typeface="+mn-ea"/>
              </a:rPr>
              <a:t>1. </a:t>
            </a:r>
            <a:r>
              <a:rPr lang="zh-CN" altLang="en-US" sz="2800" b="1" u="sng" dirty="0">
                <a:solidFill>
                  <a:schemeClr val="tx1"/>
                </a:solidFill>
                <a:sym typeface="+mn-ea"/>
              </a:rPr>
              <a:t>①</a:t>
            </a:r>
            <a:r>
              <a:rPr lang="en-US" altLang="zh-CN" sz="2800" b="1" u="sng" dirty="0" err="1">
                <a:solidFill>
                  <a:schemeClr val="tx1"/>
                </a:solidFill>
                <a:sym typeface="+mn-ea"/>
              </a:rPr>
              <a:t>去繁存简抓主干</a:t>
            </a:r>
            <a:endParaRPr lang="en-US" altLang="zh-CN" sz="2800" b="1" u="sng" dirty="0">
              <a:solidFill>
                <a:schemeClr val="tx1"/>
              </a:solidFill>
              <a:sym typeface="+mn-ea"/>
            </a:endParaRPr>
          </a:p>
        </p:txBody>
      </p:sp>
      <p:sp>
        <p:nvSpPr>
          <p:cNvPr id="2" name="文本框 1"/>
          <p:cNvSpPr txBox="1"/>
          <p:nvPr/>
        </p:nvSpPr>
        <p:spPr>
          <a:xfrm>
            <a:off x="4625973" y="1227813"/>
            <a:ext cx="5975267" cy="523220"/>
          </a:xfrm>
          <a:prstGeom prst="rect">
            <a:avLst/>
          </a:prstGeom>
          <a:noFill/>
        </p:spPr>
        <p:txBody>
          <a:bodyPr wrap="square" rtlCol="0">
            <a:spAutoFit/>
          </a:bodyPr>
          <a:lstStyle/>
          <a:p>
            <a:r>
              <a:rPr lang="en-US" altLang="zh-CN" sz="2800" b="1" dirty="0">
                <a:solidFill>
                  <a:srgbClr val="FF0000"/>
                </a:solidFill>
                <a:latin typeface="Times New Roman" panose="02020603050405020304" charset="0"/>
                <a:cs typeface="Times New Roman" panose="02020603050405020304" charset="0"/>
                <a:sym typeface="+mn-ea"/>
              </a:rPr>
              <a:t>(</a:t>
            </a:r>
            <a:r>
              <a:rPr lang="en-US" altLang="zh-CN" sz="2800" b="1" dirty="0">
                <a:solidFill>
                  <a:schemeClr val="accent2">
                    <a:lumMod val="75000"/>
                  </a:schemeClr>
                </a:solidFill>
                <a:latin typeface="Times New Roman" panose="02020603050405020304" charset="0"/>
                <a:cs typeface="Times New Roman" panose="02020603050405020304" charset="0"/>
                <a:sym typeface="+mn-ea"/>
              </a:rPr>
              <a:t>Even though Britain has a reputation</a:t>
            </a:r>
            <a:r>
              <a:rPr lang="en-US" altLang="zh-CN" sz="2800" b="1" dirty="0">
                <a:solidFill>
                  <a:srgbClr val="FF0000"/>
                </a:solidFill>
                <a:latin typeface="Times New Roman" panose="02020603050405020304" charset="0"/>
                <a:cs typeface="Times New Roman" panose="02020603050405020304" charset="0"/>
                <a:sym typeface="+mn-ea"/>
              </a:rPr>
              <a:t>)  </a:t>
            </a:r>
            <a:endParaRPr lang="zh-CN" altLang="en-US" sz="2800" dirty="0">
              <a:solidFill>
                <a:srgbClr val="FF0000"/>
              </a:solidFill>
            </a:endParaRPr>
          </a:p>
        </p:txBody>
      </p:sp>
      <p:sp>
        <p:nvSpPr>
          <p:cNvPr id="4" name="文本框 3"/>
          <p:cNvSpPr txBox="1"/>
          <p:nvPr/>
        </p:nvSpPr>
        <p:spPr>
          <a:xfrm>
            <a:off x="122345" y="1760394"/>
            <a:ext cx="5166281" cy="523220"/>
          </a:xfrm>
          <a:prstGeom prst="rect">
            <a:avLst/>
          </a:prstGeom>
          <a:noFill/>
        </p:spPr>
        <p:txBody>
          <a:bodyPr wrap="square" rtlCol="0">
            <a:spAutoFit/>
          </a:bodyPr>
          <a:lstStyle/>
          <a:p>
            <a:r>
              <a:rPr lang="en-US" altLang="zh-CN" sz="2800" b="1" dirty="0">
                <a:solidFill>
                  <a:schemeClr val="accent2">
                    <a:lumMod val="75000"/>
                  </a:schemeClr>
                </a:solidFill>
                <a:latin typeface="Times New Roman" panose="02020603050405020304" charset="0"/>
                <a:cs typeface="Times New Roman" panose="02020603050405020304" charset="0"/>
                <a:sym typeface="+mn-ea"/>
              </a:rPr>
              <a:t>        less-than-impressive cuisine</a:t>
            </a:r>
            <a:r>
              <a:rPr lang="en-US" altLang="zh-CN" sz="2800" b="1" dirty="0">
                <a:solidFill>
                  <a:srgbClr val="FF0000"/>
                </a:solidFill>
                <a:latin typeface="Times New Roman" panose="02020603050405020304" charset="0"/>
                <a:cs typeface="Times New Roman" panose="02020603050405020304" charset="0"/>
                <a:sym typeface="+mn-ea"/>
              </a:rPr>
              <a:t>)</a:t>
            </a:r>
            <a:endParaRPr lang="zh-CN" altLang="en-US" sz="2800" dirty="0">
              <a:solidFill>
                <a:srgbClr val="FF0000"/>
              </a:solidFill>
            </a:endParaRPr>
          </a:p>
        </p:txBody>
      </p:sp>
      <p:sp>
        <p:nvSpPr>
          <p:cNvPr id="5" name="文本框 4"/>
          <p:cNvSpPr txBox="1"/>
          <p:nvPr/>
        </p:nvSpPr>
        <p:spPr>
          <a:xfrm>
            <a:off x="696211" y="2394274"/>
            <a:ext cx="6096000" cy="523220"/>
          </a:xfrm>
          <a:prstGeom prst="rect">
            <a:avLst/>
          </a:prstGeom>
          <a:noFill/>
        </p:spPr>
        <p:txBody>
          <a:bodyPr wrap="square" rtlCol="0">
            <a:spAutoFit/>
          </a:bodyPr>
          <a:lstStyle/>
          <a:p>
            <a:r>
              <a:rPr lang="en-US" altLang="zh-CN" sz="2800" b="1" dirty="0">
                <a:solidFill>
                  <a:srgbClr val="FF0000"/>
                </a:solidFill>
                <a:latin typeface="Times New Roman" panose="02020603050405020304" charset="0"/>
                <a:cs typeface="Times New Roman" panose="02020603050405020304" charset="0"/>
                <a:sym typeface="+mn-ea"/>
              </a:rPr>
              <a:t>(</a:t>
            </a:r>
            <a:r>
              <a:rPr lang="en-US" altLang="zh-CN" sz="2800" b="1" dirty="0">
                <a:solidFill>
                  <a:schemeClr val="accent2">
                    <a:lumMod val="75000"/>
                  </a:schemeClr>
                </a:solidFill>
                <a:latin typeface="Times New Roman" panose="02020603050405020304" charset="0"/>
                <a:cs typeface="Times New Roman" panose="02020603050405020304" charset="0"/>
                <a:sym typeface="+mn-ea"/>
              </a:rPr>
              <a:t>who appear frequently</a:t>
            </a:r>
            <a:r>
              <a:rPr lang="en-US" altLang="zh-CN" sz="2800" b="1" dirty="0">
                <a:solidFill>
                  <a:srgbClr val="FF0000"/>
                </a:solidFill>
                <a:latin typeface="Times New Roman" panose="02020603050405020304" charset="0"/>
                <a:cs typeface="Times New Roman" panose="02020603050405020304" charset="0"/>
                <a:sym typeface="+mn-ea"/>
              </a:rPr>
              <a:t>)</a:t>
            </a:r>
            <a:endParaRPr lang="zh-CN" altLang="en-US" sz="2800" dirty="0">
              <a:solidFill>
                <a:srgbClr val="FF0000"/>
              </a:solidFill>
            </a:endParaRPr>
          </a:p>
        </p:txBody>
      </p:sp>
      <p:sp>
        <p:nvSpPr>
          <p:cNvPr id="6" name="文本框 5"/>
          <p:cNvSpPr txBox="1"/>
          <p:nvPr/>
        </p:nvSpPr>
        <p:spPr>
          <a:xfrm>
            <a:off x="4234458" y="2394412"/>
            <a:ext cx="4031799" cy="523220"/>
          </a:xfrm>
          <a:prstGeom prst="rect">
            <a:avLst/>
          </a:prstGeom>
          <a:noFill/>
        </p:spPr>
        <p:txBody>
          <a:bodyPr wrap="square" rtlCol="0">
            <a:spAutoFit/>
          </a:bodyPr>
          <a:lstStyle/>
          <a:p>
            <a:r>
              <a:rPr lang="en-US" altLang="zh-CN" sz="2800" b="1" dirty="0">
                <a:solidFill>
                  <a:srgbClr val="FF0000"/>
                </a:solidFill>
                <a:latin typeface="Times New Roman" panose="02020603050405020304" charset="0"/>
                <a:cs typeface="Times New Roman" panose="02020603050405020304" charset="0"/>
                <a:sym typeface="+mn-ea"/>
              </a:rPr>
              <a:t>(</a:t>
            </a:r>
            <a:r>
              <a:rPr lang="en-US" altLang="zh-CN" sz="2800" b="1" dirty="0">
                <a:solidFill>
                  <a:schemeClr val="accent2">
                    <a:lumMod val="75000"/>
                  </a:schemeClr>
                </a:solidFill>
                <a:latin typeface="Times New Roman" panose="02020603050405020304" charset="0"/>
                <a:cs typeface="Times New Roman" panose="02020603050405020304" charset="0"/>
                <a:sym typeface="+mn-ea"/>
              </a:rPr>
              <a:t>on our television screens</a:t>
            </a:r>
            <a:r>
              <a:rPr lang="en-US" altLang="zh-CN" sz="2800" b="1" dirty="0">
                <a:solidFill>
                  <a:srgbClr val="FF0000"/>
                </a:solidFill>
                <a:latin typeface="Times New Roman" panose="02020603050405020304" charset="0"/>
                <a:cs typeface="Times New Roman" panose="02020603050405020304" charset="0"/>
                <a:sym typeface="+mn-ea"/>
              </a:rPr>
              <a:t>)</a:t>
            </a:r>
            <a:endParaRPr lang="zh-CN" altLang="en-US" sz="2800" dirty="0">
              <a:solidFill>
                <a:srgbClr val="FF0000"/>
              </a:solidFill>
            </a:endParaRPr>
          </a:p>
        </p:txBody>
      </p:sp>
      <p:sp>
        <p:nvSpPr>
          <p:cNvPr id="7" name="文本框 6"/>
          <p:cNvSpPr txBox="1"/>
          <p:nvPr/>
        </p:nvSpPr>
        <p:spPr>
          <a:xfrm>
            <a:off x="696211" y="3028653"/>
            <a:ext cx="9006447" cy="523220"/>
          </a:xfrm>
          <a:prstGeom prst="rect">
            <a:avLst/>
          </a:prstGeom>
          <a:noFill/>
        </p:spPr>
        <p:txBody>
          <a:bodyPr wrap="square" rtlCol="0">
            <a:spAutoFit/>
          </a:bodyPr>
          <a:lstStyle/>
          <a:p>
            <a:r>
              <a:rPr lang="en-US" altLang="zh-CN" sz="2800" b="1" dirty="0">
                <a:solidFill>
                  <a:srgbClr val="FF0000"/>
                </a:solidFill>
                <a:latin typeface="Times New Roman" panose="02020603050405020304" charset="0"/>
                <a:cs typeface="Times New Roman" panose="02020603050405020304" charset="0"/>
                <a:sym typeface="+mn-ea"/>
              </a:rPr>
              <a:t>(</a:t>
            </a:r>
            <a:r>
              <a:rPr lang="en-US" altLang="zh-CN" sz="2800" b="1" dirty="0">
                <a:solidFill>
                  <a:schemeClr val="accent2">
                    <a:lumMod val="75000"/>
                  </a:schemeClr>
                </a:solidFill>
                <a:latin typeface="Times New Roman" panose="02020603050405020304" charset="0"/>
                <a:cs typeface="Times New Roman" panose="02020603050405020304" charset="0"/>
                <a:sym typeface="+mn-ea"/>
              </a:rPr>
              <a:t>whose recipe books frequently top the best seller lists. </a:t>
            </a:r>
            <a:r>
              <a:rPr lang="en-US" altLang="zh-CN" sz="2800" b="1" dirty="0">
                <a:solidFill>
                  <a:srgbClr val="FF0000"/>
                </a:solidFill>
                <a:latin typeface="Times New Roman" panose="02020603050405020304" charset="0"/>
                <a:cs typeface="Times New Roman" panose="02020603050405020304" charset="0"/>
                <a:sym typeface="+mn-ea"/>
              </a:rPr>
              <a:t>)</a:t>
            </a:r>
            <a:endParaRPr lang="zh-CN" altLang="en-US" sz="2800" dirty="0">
              <a:solidFill>
                <a:srgbClr val="FF0000"/>
              </a:solidFill>
            </a:endParaRPr>
          </a:p>
        </p:txBody>
      </p:sp>
      <p:sp>
        <p:nvSpPr>
          <p:cNvPr id="8" name="文本框 7"/>
          <p:cNvSpPr txBox="1"/>
          <p:nvPr/>
        </p:nvSpPr>
        <p:spPr>
          <a:xfrm>
            <a:off x="10629966" y="1227928"/>
            <a:ext cx="953451" cy="523220"/>
          </a:xfrm>
          <a:prstGeom prst="rect">
            <a:avLst/>
          </a:prstGeom>
          <a:noFill/>
        </p:spPr>
        <p:txBody>
          <a:bodyPr wrap="square" rtlCol="0">
            <a:spAutoFit/>
          </a:bodyPr>
          <a:lstStyle/>
          <a:p>
            <a:r>
              <a:rPr lang="en-US" altLang="zh-CN" sz="2800" b="1" dirty="0">
                <a:solidFill>
                  <a:srgbClr val="FF0000"/>
                </a:solidFill>
                <a:latin typeface="Times New Roman" panose="02020603050405020304" charset="0"/>
                <a:cs typeface="Times New Roman" panose="02020603050405020304" charset="0"/>
              </a:rPr>
              <a:t>(</a:t>
            </a:r>
            <a:r>
              <a:rPr lang="en-US" altLang="zh-CN" sz="2800" b="1" dirty="0">
                <a:solidFill>
                  <a:schemeClr val="accent1"/>
                </a:solidFill>
                <a:latin typeface="Times New Roman" panose="02020603050405020304" charset="0"/>
                <a:cs typeface="Times New Roman" panose="02020603050405020304" charset="0"/>
              </a:rPr>
              <a:t>for</a:t>
            </a:r>
            <a:endParaRPr lang="zh-CN" altLang="en-US" sz="2800" b="1" dirty="0">
              <a:solidFill>
                <a:schemeClr val="accent1"/>
              </a:solidFill>
              <a:latin typeface="Times New Roman" panose="02020603050405020304" charset="0"/>
              <a:cs typeface="Times New Roman" panose="02020603050405020304" charset="0"/>
            </a:endParaRPr>
          </a:p>
        </p:txBody>
      </p:sp>
      <p:cxnSp>
        <p:nvCxnSpPr>
          <p:cNvPr id="10" name="直接连接符 9"/>
          <p:cNvCxnSpPr/>
          <p:nvPr/>
        </p:nvCxnSpPr>
        <p:spPr>
          <a:xfrm>
            <a:off x="5351007" y="2152073"/>
            <a:ext cx="5250233" cy="0"/>
          </a:xfrm>
          <a:prstGeom prst="line">
            <a:avLst/>
          </a:prstGeom>
          <a:ln cmpd="tri">
            <a:solidFill>
              <a:srgbClr val="FF0000"/>
            </a:solidFill>
            <a:headEnd w="lg" len="lg"/>
            <a:tailEnd w="lg" len="lg"/>
          </a:ln>
          <a:effectLst>
            <a:glow rad="1016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2" dur="500"/>
                                        <p:tgtEl>
                                          <p:spTgt spid="4">
                                            <p:txEl>
                                              <p:pRg st="0" end="0"/>
                                            </p:txEl>
                                          </p:spTgt>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9" dur="500"/>
                                        <p:tgtEl>
                                          <p:spTgt spid="5">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Effect transition="in" filter="randombar(horizontal)">
                                      <p:cBhvr>
                                        <p:cTn id="24" dur="500"/>
                                        <p:tgtEl>
                                          <p:spTgt spid="6">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Effect transition="in" filter="randombar(horizontal)">
                                      <p:cBhvr>
                                        <p:cTn id="29" dur="500"/>
                                        <p:tgtEl>
                                          <p:spTgt spid="7">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26943" y="1711027"/>
            <a:ext cx="10742930" cy="4752975"/>
          </a:xfrm>
        </p:spPr>
        <p:txBody>
          <a:bodyPr/>
          <a:lstStyle/>
          <a:p>
            <a:pPr marL="0" indent="0">
              <a:buNone/>
            </a:pPr>
            <a:r>
              <a:rPr lang="en-US" altLang="zh-CN" sz="2800" b="1" dirty="0">
                <a:solidFill>
                  <a:srgbClr val="0070C0"/>
                </a:solidFill>
                <a:latin typeface="Times New Roman" panose="02020603050405020304" charset="0"/>
                <a:cs typeface="Times New Roman" panose="02020603050405020304" charset="0"/>
                <a:sym typeface="+mn-ea"/>
              </a:rPr>
              <a:t>(</a:t>
            </a:r>
            <a:r>
              <a:rPr lang="en-US" altLang="zh-CN" sz="2800" b="1" dirty="0">
                <a:solidFill>
                  <a:schemeClr val="tx1"/>
                </a:solidFill>
                <a:latin typeface="Times New Roman" panose="02020603050405020304" charset="0"/>
                <a:cs typeface="Times New Roman" panose="02020603050405020304" charset="0"/>
                <a:sym typeface="+mn-ea"/>
              </a:rPr>
              <a:t>Even though Britain has a reputation</a:t>
            </a:r>
            <a:r>
              <a:rPr lang="en-US" altLang="zh-CN" sz="2800" b="1" dirty="0">
                <a:solidFill>
                  <a:srgbClr val="0070C0"/>
                </a:solidFill>
                <a:latin typeface="Times New Roman" panose="02020603050405020304" charset="0"/>
                <a:cs typeface="Times New Roman" panose="02020603050405020304" charset="0"/>
                <a:sym typeface="+mn-ea"/>
              </a:rPr>
              <a:t>)(</a:t>
            </a:r>
            <a:r>
              <a:rPr lang="en-US" altLang="zh-CN" sz="2800" b="1" dirty="0">
                <a:solidFill>
                  <a:schemeClr val="accent6">
                    <a:lumMod val="60000"/>
                    <a:lumOff val="40000"/>
                  </a:schemeClr>
                </a:solidFill>
                <a:latin typeface="Times New Roman" panose="02020603050405020304" charset="0"/>
                <a:cs typeface="Times New Roman" panose="02020603050405020304" charset="0"/>
                <a:sym typeface="+mn-ea"/>
              </a:rPr>
              <a:t> </a:t>
            </a:r>
            <a:r>
              <a:rPr lang="en-US" altLang="zh-CN" sz="2800" b="1" dirty="0">
                <a:solidFill>
                  <a:schemeClr val="tx1"/>
                </a:solidFill>
                <a:latin typeface="Times New Roman" panose="02020603050405020304" charset="0"/>
                <a:cs typeface="Times New Roman" panose="02020603050405020304" charset="0"/>
                <a:sym typeface="+mn-ea"/>
              </a:rPr>
              <a:t>for less-than-impressive cuisine</a:t>
            </a:r>
            <a:r>
              <a:rPr lang="en-US" altLang="zh-CN" sz="2800" b="1" dirty="0">
                <a:solidFill>
                  <a:srgbClr val="0070C0"/>
                </a:solidFill>
                <a:latin typeface="Times New Roman" panose="02020603050405020304" charset="0"/>
                <a:cs typeface="Times New Roman" panose="02020603050405020304" charset="0"/>
                <a:sym typeface="+mn-ea"/>
              </a:rPr>
              <a:t>）</a:t>
            </a:r>
            <a:r>
              <a:rPr lang="en-US" altLang="zh-CN" sz="2800" b="1" dirty="0">
                <a:solidFill>
                  <a:schemeClr val="tx1"/>
                </a:solidFill>
                <a:latin typeface="Times New Roman" panose="02020603050405020304" charset="0"/>
                <a:cs typeface="Times New Roman" panose="02020603050405020304" charset="0"/>
                <a:sym typeface="+mn-ea"/>
              </a:rPr>
              <a:t>,</a:t>
            </a:r>
            <a:r>
              <a:rPr lang="en-US" altLang="zh-CN" sz="2800" b="1" dirty="0">
                <a:solidFill>
                  <a:schemeClr val="tx1"/>
                </a:solidFill>
                <a:highlight>
                  <a:srgbClr val="00FFFF"/>
                </a:highlight>
                <a:latin typeface="Times New Roman" panose="02020603050405020304" charset="0"/>
                <a:cs typeface="Times New Roman" panose="02020603050405020304" charset="0"/>
                <a:sym typeface="+mn-ea"/>
              </a:rPr>
              <a:t> </a:t>
            </a:r>
            <a:r>
              <a:rPr lang="en-US" altLang="zh-CN" sz="2800" b="1" dirty="0">
                <a:solidFill>
                  <a:schemeClr val="accent1"/>
                </a:solidFill>
                <a:highlight>
                  <a:srgbClr val="00FFFF"/>
                </a:highlight>
                <a:latin typeface="Times New Roman" panose="02020603050405020304" charset="0"/>
                <a:cs typeface="Times New Roman" panose="02020603050405020304" charset="0"/>
                <a:sym typeface="+mn-ea"/>
              </a:rPr>
              <a:t>it is producing more top class chef</a:t>
            </a:r>
            <a:r>
              <a:rPr lang="en-US" altLang="zh-CN" sz="2800" b="1" dirty="0">
                <a:solidFill>
                  <a:schemeClr val="tx1"/>
                </a:solidFill>
                <a:highlight>
                  <a:srgbClr val="00FFFF"/>
                </a:highlight>
                <a:latin typeface="Times New Roman" panose="02020603050405020304" charset="0"/>
                <a:cs typeface="Times New Roman" panose="02020603050405020304" charset="0"/>
                <a:sym typeface="+mn-ea"/>
              </a:rPr>
              <a:t>s</a:t>
            </a:r>
            <a:r>
              <a:rPr lang="en-US" altLang="zh-CN" sz="2800" b="1" dirty="0">
                <a:solidFill>
                  <a:schemeClr val="tx1"/>
                </a:solidFill>
                <a:latin typeface="Times New Roman" panose="02020603050405020304" charset="0"/>
                <a:cs typeface="Times New Roman" panose="02020603050405020304" charset="0"/>
                <a:sym typeface="+mn-ea"/>
              </a:rPr>
              <a:t> </a:t>
            </a:r>
            <a:r>
              <a:rPr lang="en-US" altLang="zh-CN" sz="2800" b="1" dirty="0">
                <a:solidFill>
                  <a:srgbClr val="0070C0"/>
                </a:solidFill>
                <a:latin typeface="Times New Roman" panose="02020603050405020304" charset="0"/>
                <a:cs typeface="Times New Roman" panose="02020603050405020304" charset="0"/>
                <a:sym typeface="+mn-ea"/>
              </a:rPr>
              <a:t>（</a:t>
            </a:r>
            <a:r>
              <a:rPr lang="en-US" altLang="zh-CN" sz="2800" b="1" dirty="0">
                <a:solidFill>
                  <a:schemeClr val="tx1"/>
                </a:solidFill>
                <a:latin typeface="Times New Roman" panose="02020603050405020304" charset="0"/>
                <a:cs typeface="Times New Roman" panose="02020603050405020304" charset="0"/>
                <a:sym typeface="+mn-ea"/>
              </a:rPr>
              <a:t>who appear frequently</a:t>
            </a:r>
            <a:r>
              <a:rPr lang="en-US" altLang="zh-CN" sz="2800" b="1" dirty="0">
                <a:solidFill>
                  <a:srgbClr val="0070C0"/>
                </a:solidFill>
                <a:latin typeface="Times New Roman" panose="02020603050405020304" charset="0"/>
                <a:cs typeface="Times New Roman" panose="02020603050405020304" charset="0"/>
                <a:sym typeface="+mn-ea"/>
              </a:rPr>
              <a:t>）（</a:t>
            </a:r>
            <a:r>
              <a:rPr lang="en-US" altLang="zh-CN" sz="2800" b="1" dirty="0">
                <a:solidFill>
                  <a:schemeClr val="tx1"/>
                </a:solidFill>
                <a:latin typeface="Times New Roman" panose="02020603050405020304" charset="0"/>
                <a:cs typeface="Times New Roman" panose="02020603050405020304" charset="0"/>
                <a:sym typeface="+mn-ea"/>
              </a:rPr>
              <a:t> on our television screens</a:t>
            </a:r>
            <a:r>
              <a:rPr lang="en-US" altLang="zh-CN" sz="2800" b="1" dirty="0">
                <a:solidFill>
                  <a:srgbClr val="0070C0"/>
                </a:solidFill>
                <a:latin typeface="Times New Roman" panose="02020603050405020304" charset="0"/>
                <a:cs typeface="Times New Roman" panose="02020603050405020304" charset="0"/>
                <a:sym typeface="+mn-ea"/>
              </a:rPr>
              <a:t>） </a:t>
            </a:r>
            <a:r>
              <a:rPr lang="en-US" altLang="zh-CN" sz="2800" b="1" dirty="0">
                <a:solidFill>
                  <a:schemeClr val="tx1"/>
                </a:solidFill>
                <a:latin typeface="Times New Roman" panose="02020603050405020304" charset="0"/>
                <a:cs typeface="Times New Roman" panose="02020603050405020304" charset="0"/>
                <a:sym typeface="+mn-ea"/>
              </a:rPr>
              <a:t>and </a:t>
            </a:r>
            <a:r>
              <a:rPr lang="zh-CN" altLang="en-US" sz="2800" b="1" dirty="0">
                <a:solidFill>
                  <a:schemeClr val="accent6">
                    <a:lumMod val="60000"/>
                    <a:lumOff val="40000"/>
                  </a:schemeClr>
                </a:solidFill>
                <a:latin typeface="Times New Roman" panose="02020603050405020304" charset="0"/>
                <a:cs typeface="Times New Roman" panose="02020603050405020304" charset="0"/>
                <a:sym typeface="+mn-ea"/>
              </a:rPr>
              <a:t>（</a:t>
            </a:r>
            <a:r>
              <a:rPr lang="en-US" altLang="zh-CN" sz="2800" b="1" dirty="0">
                <a:solidFill>
                  <a:schemeClr val="tx1"/>
                </a:solidFill>
                <a:latin typeface="Times New Roman" panose="02020603050405020304" charset="0"/>
                <a:cs typeface="Times New Roman" panose="02020603050405020304" charset="0"/>
                <a:sym typeface="+mn-ea"/>
              </a:rPr>
              <a:t>whose recipe books frequently top the best seller lists</a:t>
            </a:r>
            <a:r>
              <a:rPr lang="zh-CN" altLang="en-US" sz="2800" b="1" dirty="0">
                <a:solidFill>
                  <a:schemeClr val="accent6">
                    <a:lumMod val="60000"/>
                    <a:lumOff val="40000"/>
                  </a:schemeClr>
                </a:solidFill>
                <a:latin typeface="Times New Roman" panose="02020603050405020304" charset="0"/>
                <a:cs typeface="Times New Roman" panose="02020603050405020304" charset="0"/>
                <a:sym typeface="+mn-ea"/>
              </a:rPr>
              <a:t>）</a:t>
            </a:r>
            <a:r>
              <a:rPr lang="en-US" altLang="zh-CN" sz="2800" b="1" dirty="0">
                <a:solidFill>
                  <a:schemeClr val="tx1"/>
                </a:solidFill>
                <a:latin typeface="Times New Roman" panose="02020603050405020304" charset="0"/>
                <a:cs typeface="Times New Roman" panose="02020603050405020304" charset="0"/>
                <a:sym typeface="+mn-ea"/>
              </a:rPr>
              <a:t>.</a:t>
            </a:r>
            <a:endParaRPr lang="zh-CN" altLang="en-US" sz="2800" dirty="0">
              <a:solidFill>
                <a:schemeClr val="tx1"/>
              </a:solidFill>
            </a:endParaRPr>
          </a:p>
          <a:p>
            <a:pPr marL="0" indent="0">
              <a:buNone/>
            </a:pPr>
            <a:endParaRPr lang="zh-CN" altLang="en-US" sz="2800" dirty="0"/>
          </a:p>
          <a:p>
            <a:pPr marL="0" indent="0">
              <a:buNone/>
            </a:pPr>
            <a:endParaRPr lang="en-US" altLang="zh-CN" sz="2800" b="1" dirty="0">
              <a:solidFill>
                <a:schemeClr val="accent2">
                  <a:lumMod val="75000"/>
                </a:schemeClr>
              </a:solidFill>
              <a:latin typeface="Times New Roman" panose="02020603050405020304" charset="0"/>
              <a:cs typeface="Times New Roman" panose="02020603050405020304" charset="0"/>
              <a:sym typeface="+mn-ea"/>
            </a:endParaRPr>
          </a:p>
        </p:txBody>
      </p:sp>
      <p:sp>
        <p:nvSpPr>
          <p:cNvPr id="2" name="线形标注 1 1"/>
          <p:cNvSpPr/>
          <p:nvPr/>
        </p:nvSpPr>
        <p:spPr>
          <a:xfrm>
            <a:off x="5583381" y="1142722"/>
            <a:ext cx="1654810" cy="469265"/>
          </a:xfrm>
          <a:prstGeom prst="borderCallout1">
            <a:avLst>
              <a:gd name="adj1" fmla="val 18750"/>
              <a:gd name="adj2" fmla="val -8333"/>
              <a:gd name="adj3" fmla="val 264140"/>
              <a:gd name="adj4" fmla="val -73752"/>
            </a:avLst>
          </a:prstGeom>
          <a:solidFill>
            <a:srgbClr val="00B0F0">
              <a:alpha val="49000"/>
            </a:srgb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sz="2800" dirty="0"/>
              <a:t>本句主干</a:t>
            </a:r>
            <a:endParaRPr lang="zh-CN" altLang="en-US" sz="2800" dirty="0"/>
          </a:p>
        </p:txBody>
      </p:sp>
      <p:sp>
        <p:nvSpPr>
          <p:cNvPr id="4" name="文本框 3"/>
          <p:cNvSpPr txBox="1"/>
          <p:nvPr/>
        </p:nvSpPr>
        <p:spPr>
          <a:xfrm>
            <a:off x="734695" y="756920"/>
            <a:ext cx="10723245" cy="954107"/>
          </a:xfrm>
          <a:prstGeom prst="rect">
            <a:avLst/>
          </a:prstGeom>
          <a:noFill/>
        </p:spPr>
        <p:txBody>
          <a:bodyPr wrap="square" rtlCol="0" anchor="t">
            <a:spAutoFit/>
          </a:bodyPr>
          <a:lstStyle/>
          <a:p>
            <a:pPr indent="0" algn="l" fontAlgn="auto">
              <a:lnSpc>
                <a:spcPct val="100000"/>
              </a:lnSpc>
              <a:buClrTx/>
              <a:buSzTx/>
              <a:buNone/>
            </a:pPr>
            <a:r>
              <a:rPr lang="en-US" altLang="zh-CN" sz="2800" b="1" dirty="0" err="1">
                <a:solidFill>
                  <a:schemeClr val="accent3">
                    <a:lumMod val="75000"/>
                  </a:schemeClr>
                </a:solidFill>
                <a:sym typeface="+mn-ea"/>
              </a:rPr>
              <a:t>运用</a:t>
            </a:r>
            <a:r>
              <a:rPr lang="zh-CN" altLang="en-US" sz="2800" b="1" dirty="0">
                <a:solidFill>
                  <a:schemeClr val="accent3">
                    <a:lumMod val="75000"/>
                  </a:schemeClr>
                </a:solidFill>
                <a:sym typeface="+mn-ea"/>
              </a:rPr>
              <a:t>词汇及语法知识</a:t>
            </a:r>
            <a:r>
              <a:rPr lang="en-US" altLang="zh-CN" sz="2800" b="1" dirty="0">
                <a:solidFill>
                  <a:schemeClr val="accent3">
                    <a:lumMod val="75000"/>
                  </a:schemeClr>
                </a:solidFill>
                <a:sym typeface="+mn-ea"/>
              </a:rPr>
              <a:t>,</a:t>
            </a:r>
            <a:r>
              <a:rPr lang="zh-CN" altLang="en-US" sz="2800" b="1" dirty="0">
                <a:solidFill>
                  <a:schemeClr val="accent3">
                    <a:lumMod val="75000"/>
                  </a:schemeClr>
                </a:solidFill>
                <a:sym typeface="+mn-ea"/>
              </a:rPr>
              <a:t>借助连接词</a:t>
            </a:r>
            <a:r>
              <a:rPr lang="en-US" altLang="zh-CN" sz="2800" b="1" dirty="0">
                <a:solidFill>
                  <a:schemeClr val="accent3">
                    <a:lumMod val="75000"/>
                  </a:schemeClr>
                </a:solidFill>
                <a:sym typeface="+mn-ea"/>
              </a:rPr>
              <a:t>/</a:t>
            </a:r>
            <a:r>
              <a:rPr lang="zh-CN" altLang="en-US" sz="2800" b="1" dirty="0">
                <a:solidFill>
                  <a:schemeClr val="accent3">
                    <a:lumMod val="75000"/>
                  </a:schemeClr>
                </a:solidFill>
                <a:sym typeface="+mn-ea"/>
              </a:rPr>
              <a:t>引导词等</a:t>
            </a:r>
            <a:r>
              <a:rPr lang="en-US" altLang="zh-CN" sz="2800" b="1" dirty="0" err="1">
                <a:solidFill>
                  <a:schemeClr val="accent3">
                    <a:lumMod val="75000"/>
                  </a:schemeClr>
                </a:solidFill>
                <a:sym typeface="+mn-ea"/>
              </a:rPr>
              <a:t>将长句分解成若干意群</a:t>
            </a:r>
            <a:r>
              <a:rPr lang="zh-CN" altLang="en-US" sz="2800" b="1" dirty="0">
                <a:solidFill>
                  <a:schemeClr val="accent3">
                    <a:lumMod val="75000"/>
                  </a:schemeClr>
                </a:solidFill>
                <a:sym typeface="+mn-ea"/>
              </a:rPr>
              <a:t>并直译</a:t>
            </a:r>
            <a:endParaRPr lang="zh-CN" altLang="en-US" sz="2400" dirty="0">
              <a:solidFill>
                <a:schemeClr val="accent3">
                  <a:lumMod val="75000"/>
                </a:schemeClr>
              </a:solidFill>
              <a:sym typeface="+mn-ea"/>
            </a:endParaRPr>
          </a:p>
        </p:txBody>
      </p:sp>
      <p:grpSp>
        <p:nvGrpSpPr>
          <p:cNvPr id="8" name="组合 7"/>
          <p:cNvGrpSpPr/>
          <p:nvPr/>
        </p:nvGrpSpPr>
        <p:grpSpPr>
          <a:xfrm>
            <a:off x="826943" y="1258252"/>
            <a:ext cx="2495550" cy="1047115"/>
            <a:chOff x="1509" y="868"/>
            <a:chExt cx="3930" cy="1649"/>
          </a:xfrm>
        </p:grpSpPr>
        <p:sp>
          <p:nvSpPr>
            <p:cNvPr id="6" name="下箭头标注 5"/>
            <p:cNvSpPr/>
            <p:nvPr/>
          </p:nvSpPr>
          <p:spPr>
            <a:xfrm>
              <a:off x="1509" y="868"/>
              <a:ext cx="3930" cy="869"/>
            </a:xfrm>
            <a:prstGeom prst="downArrowCallout">
              <a:avLst/>
            </a:prstGeom>
            <a:solidFill>
              <a:schemeClr val="accent1">
                <a:lumMod val="40000"/>
                <a:lumOff val="6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dirty="0">
                  <a:solidFill>
                    <a:schemeClr val="accent1"/>
                  </a:solidFill>
                </a:rPr>
                <a:t>引导条件让步状语从句</a:t>
              </a:r>
              <a:endParaRPr lang="zh-CN" altLang="en-US" dirty="0">
                <a:solidFill>
                  <a:schemeClr val="accent1"/>
                </a:solidFill>
              </a:endParaRPr>
            </a:p>
          </p:txBody>
        </p:sp>
        <p:sp>
          <p:nvSpPr>
            <p:cNvPr id="7" name="圆角矩形 6"/>
            <p:cNvSpPr/>
            <p:nvPr/>
          </p:nvSpPr>
          <p:spPr>
            <a:xfrm>
              <a:off x="1848" y="1737"/>
              <a:ext cx="3052" cy="780"/>
            </a:xfrm>
            <a:prstGeom prst="roundRect">
              <a:avLst/>
            </a:prstGeom>
            <a:solidFill>
              <a:schemeClr val="accent1">
                <a:lumMod val="40000"/>
                <a:lumOff val="60000"/>
                <a:alpha val="39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grpSp>
      <p:sp>
        <p:nvSpPr>
          <p:cNvPr id="9" name="矩形 8"/>
          <p:cNvSpPr/>
          <p:nvPr/>
        </p:nvSpPr>
        <p:spPr>
          <a:xfrm>
            <a:off x="7345906" y="2890954"/>
            <a:ext cx="810895" cy="372110"/>
          </a:xfrm>
          <a:prstGeom prst="rect">
            <a:avLst/>
          </a:prstGeom>
          <a:noFill/>
          <a:ln w="28575" cmpd="sng">
            <a:solidFill>
              <a:schemeClr val="accent1">
                <a:shade val="5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0" name="流程图: 摘录 9"/>
          <p:cNvSpPr/>
          <p:nvPr/>
        </p:nvSpPr>
        <p:spPr>
          <a:xfrm>
            <a:off x="8370934" y="2665134"/>
            <a:ext cx="326390" cy="202565"/>
          </a:xfrm>
          <a:prstGeom prst="flowChartExtra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1" name="流程图: 摘录 10"/>
          <p:cNvSpPr/>
          <p:nvPr/>
        </p:nvSpPr>
        <p:spPr>
          <a:xfrm>
            <a:off x="8741410" y="3185652"/>
            <a:ext cx="326390" cy="202565"/>
          </a:xfrm>
          <a:prstGeom prst="flowChartExtra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grpSp>
        <p:nvGrpSpPr>
          <p:cNvPr id="20" name="组合 19"/>
          <p:cNvGrpSpPr/>
          <p:nvPr/>
        </p:nvGrpSpPr>
        <p:grpSpPr>
          <a:xfrm>
            <a:off x="7451725" y="1166290"/>
            <a:ext cx="2477770" cy="1548765"/>
            <a:chOff x="11956" y="761"/>
            <a:chExt cx="3902" cy="2439"/>
          </a:xfrm>
        </p:grpSpPr>
        <p:grpSp>
          <p:nvGrpSpPr>
            <p:cNvPr id="16" name="组合 15"/>
            <p:cNvGrpSpPr/>
            <p:nvPr/>
          </p:nvGrpSpPr>
          <p:grpSpPr>
            <a:xfrm>
              <a:off x="11956" y="761"/>
              <a:ext cx="3902" cy="2429"/>
              <a:chOff x="11956" y="761"/>
              <a:chExt cx="3902" cy="2429"/>
            </a:xfrm>
          </p:grpSpPr>
          <p:sp>
            <p:nvSpPr>
              <p:cNvPr id="13" name="线形标注 2 12"/>
              <p:cNvSpPr/>
              <p:nvPr/>
            </p:nvSpPr>
            <p:spPr>
              <a:xfrm>
                <a:off x="14244" y="761"/>
                <a:ext cx="1614" cy="1224"/>
              </a:xfrm>
              <a:prstGeom prst="borderCallout2">
                <a:avLst>
                  <a:gd name="adj1" fmla="val 18750"/>
                  <a:gd name="adj2" fmla="val -8333"/>
                  <a:gd name="adj3" fmla="val 18750"/>
                  <a:gd name="adj4" fmla="val -16667"/>
                  <a:gd name="adj5" fmla="val 161764"/>
                  <a:gd name="adj6" fmla="val -40024"/>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a:t>引导定语从句</a:t>
                </a:r>
                <a:endParaRPr lang="zh-CN" altLang="en-US"/>
              </a:p>
            </p:txBody>
          </p:sp>
          <p:sp>
            <p:nvSpPr>
              <p:cNvPr id="15" name="环形箭头 14"/>
              <p:cNvSpPr/>
              <p:nvPr/>
            </p:nvSpPr>
            <p:spPr>
              <a:xfrm>
                <a:off x="11956" y="2286"/>
                <a:ext cx="1738" cy="905"/>
              </a:xfrm>
              <a:prstGeom prst="circular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solidFill>
                    <a:schemeClr val="tx1"/>
                  </a:solidFill>
                </a:endParaRPr>
              </a:p>
            </p:txBody>
          </p:sp>
        </p:grpSp>
        <p:sp>
          <p:nvSpPr>
            <p:cNvPr id="19" name="圆角矩形 18"/>
            <p:cNvSpPr/>
            <p:nvPr/>
          </p:nvSpPr>
          <p:spPr>
            <a:xfrm>
              <a:off x="13205" y="2668"/>
              <a:ext cx="1039" cy="532"/>
            </a:xfrm>
            <a:prstGeom prst="roundRect">
              <a:avLst/>
            </a:prstGeom>
            <a:solidFill>
              <a:schemeClr val="accent1">
                <a:lumMod val="40000"/>
                <a:lumOff val="60000"/>
                <a:alpha val="39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grpSp>
      <p:grpSp>
        <p:nvGrpSpPr>
          <p:cNvPr id="21" name="组合 20"/>
          <p:cNvGrpSpPr/>
          <p:nvPr/>
        </p:nvGrpSpPr>
        <p:grpSpPr>
          <a:xfrm>
            <a:off x="7238079" y="986070"/>
            <a:ext cx="3911714" cy="2268056"/>
            <a:chOff x="12851" y="-5892"/>
            <a:chExt cx="5506" cy="2934"/>
          </a:xfrm>
        </p:grpSpPr>
        <p:grpSp>
          <p:nvGrpSpPr>
            <p:cNvPr id="22" name="组合 21"/>
            <p:cNvGrpSpPr/>
            <p:nvPr/>
          </p:nvGrpSpPr>
          <p:grpSpPr>
            <a:xfrm>
              <a:off x="12851" y="-5892"/>
              <a:ext cx="5506" cy="2543"/>
              <a:chOff x="12851" y="-5892"/>
              <a:chExt cx="5506" cy="2543"/>
            </a:xfrm>
          </p:grpSpPr>
          <p:sp>
            <p:nvSpPr>
              <p:cNvPr id="23" name="线形标注 2 22"/>
              <p:cNvSpPr/>
              <p:nvPr/>
            </p:nvSpPr>
            <p:spPr>
              <a:xfrm>
                <a:off x="17215" y="-5892"/>
                <a:ext cx="1142" cy="1194"/>
              </a:xfrm>
              <a:prstGeom prst="borderCallout2">
                <a:avLst>
                  <a:gd name="adj1" fmla="val 18750"/>
                  <a:gd name="adj2" fmla="val -8333"/>
                  <a:gd name="adj3" fmla="val 18750"/>
                  <a:gd name="adj4" fmla="val -16667"/>
                  <a:gd name="adj5" fmla="val 219534"/>
                  <a:gd name="adj6" fmla="val -130182"/>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dirty="0"/>
                  <a:t>引导定语从句</a:t>
                </a:r>
                <a:endParaRPr lang="zh-CN" altLang="en-US" dirty="0"/>
              </a:p>
            </p:txBody>
          </p:sp>
          <p:sp>
            <p:nvSpPr>
              <p:cNvPr id="24" name="环形箭头 23"/>
              <p:cNvSpPr/>
              <p:nvPr/>
            </p:nvSpPr>
            <p:spPr>
              <a:xfrm flipV="1">
                <a:off x="12851" y="-3973"/>
                <a:ext cx="2784" cy="624"/>
              </a:xfrm>
              <a:prstGeom prst="circularArrow">
                <a:avLst>
                  <a:gd name="adj1" fmla="val 25000"/>
                  <a:gd name="adj2" fmla="val 337746"/>
                  <a:gd name="adj3" fmla="val 19086184"/>
                  <a:gd name="adj4" fmla="val 10191759"/>
                  <a:gd name="adj5" fmla="val 12500"/>
                </a:avLst>
              </a:prstGeom>
              <a:ln w="0"/>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solidFill>
                    <a:schemeClr val="tx1"/>
                  </a:solidFill>
                </a:endParaRPr>
              </a:p>
            </p:txBody>
          </p:sp>
        </p:grpSp>
        <p:sp>
          <p:nvSpPr>
            <p:cNvPr id="25" name="圆角矩形 24"/>
            <p:cNvSpPr/>
            <p:nvPr/>
          </p:nvSpPr>
          <p:spPr>
            <a:xfrm>
              <a:off x="14390" y="-3490"/>
              <a:ext cx="1575" cy="532"/>
            </a:xfrm>
            <a:prstGeom prst="roundRect">
              <a:avLst/>
            </a:prstGeom>
            <a:solidFill>
              <a:schemeClr val="accent1">
                <a:lumMod val="40000"/>
                <a:lumOff val="60000"/>
                <a:alpha val="39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grpSp>
      <p:sp>
        <p:nvSpPr>
          <p:cNvPr id="5" name="文本框 4"/>
          <p:cNvSpPr txBox="1"/>
          <p:nvPr/>
        </p:nvSpPr>
        <p:spPr>
          <a:xfrm>
            <a:off x="1889473" y="1570845"/>
            <a:ext cx="3683977" cy="369332"/>
          </a:xfrm>
          <a:prstGeom prst="rect">
            <a:avLst/>
          </a:prstGeom>
          <a:noFill/>
        </p:spPr>
        <p:txBody>
          <a:bodyPr wrap="square" rtlCol="0">
            <a:spAutoFit/>
          </a:bodyPr>
          <a:lstStyle/>
          <a:p>
            <a:r>
              <a:rPr lang="zh-CN" altLang="en-US" dirty="0"/>
              <a:t>尽管英国有一个名声</a:t>
            </a:r>
            <a:endParaRPr lang="zh-CN" altLang="en-US" dirty="0"/>
          </a:p>
        </p:txBody>
      </p:sp>
      <p:sp>
        <p:nvSpPr>
          <p:cNvPr id="12" name="文本框 11"/>
          <p:cNvSpPr txBox="1"/>
          <p:nvPr/>
        </p:nvSpPr>
        <p:spPr>
          <a:xfrm>
            <a:off x="7279159" y="1586336"/>
            <a:ext cx="2989385" cy="369332"/>
          </a:xfrm>
          <a:prstGeom prst="rect">
            <a:avLst/>
          </a:prstGeom>
          <a:noFill/>
        </p:spPr>
        <p:txBody>
          <a:bodyPr wrap="square" rtlCol="0">
            <a:spAutoFit/>
          </a:bodyPr>
          <a:lstStyle/>
          <a:p>
            <a:r>
              <a:rPr lang="zh-CN" altLang="en-US" dirty="0"/>
              <a:t>不太令人印象深刻的菜肴</a:t>
            </a:r>
            <a:endParaRPr lang="zh-CN" altLang="en-US" dirty="0"/>
          </a:p>
        </p:txBody>
      </p:sp>
      <p:sp>
        <p:nvSpPr>
          <p:cNvPr id="14" name="文本框 13"/>
          <p:cNvSpPr txBox="1"/>
          <p:nvPr/>
        </p:nvSpPr>
        <p:spPr>
          <a:xfrm>
            <a:off x="3964458" y="2164332"/>
            <a:ext cx="3217984" cy="369332"/>
          </a:xfrm>
          <a:prstGeom prst="rect">
            <a:avLst/>
          </a:prstGeom>
          <a:noFill/>
        </p:spPr>
        <p:txBody>
          <a:bodyPr wrap="square" rtlCol="0">
            <a:spAutoFit/>
          </a:bodyPr>
          <a:lstStyle/>
          <a:p>
            <a:r>
              <a:rPr lang="zh-CN" altLang="en-US" dirty="0"/>
              <a:t>但培养了很多顶级厨师</a:t>
            </a:r>
            <a:endParaRPr lang="zh-CN" altLang="en-US" dirty="0"/>
          </a:p>
        </p:txBody>
      </p:sp>
      <p:sp>
        <p:nvSpPr>
          <p:cNvPr id="17" name="文本框 16"/>
          <p:cNvSpPr txBox="1"/>
          <p:nvPr/>
        </p:nvSpPr>
        <p:spPr>
          <a:xfrm>
            <a:off x="8880043" y="2182775"/>
            <a:ext cx="2060575" cy="369332"/>
          </a:xfrm>
          <a:prstGeom prst="rect">
            <a:avLst/>
          </a:prstGeom>
          <a:noFill/>
        </p:spPr>
        <p:txBody>
          <a:bodyPr wrap="square" rtlCol="0">
            <a:spAutoFit/>
          </a:bodyPr>
          <a:lstStyle/>
          <a:p>
            <a:r>
              <a:rPr lang="zh-CN" altLang="en-US" dirty="0"/>
              <a:t>经常出现在</a:t>
            </a:r>
            <a:endParaRPr lang="zh-CN" altLang="en-US" dirty="0"/>
          </a:p>
        </p:txBody>
      </p:sp>
      <p:sp>
        <p:nvSpPr>
          <p:cNvPr id="18" name="文本框 17"/>
          <p:cNvSpPr txBox="1"/>
          <p:nvPr/>
        </p:nvSpPr>
        <p:spPr>
          <a:xfrm>
            <a:off x="3964458" y="2714480"/>
            <a:ext cx="1608992" cy="369332"/>
          </a:xfrm>
          <a:prstGeom prst="rect">
            <a:avLst/>
          </a:prstGeom>
          <a:noFill/>
        </p:spPr>
        <p:txBody>
          <a:bodyPr wrap="square" rtlCol="0">
            <a:spAutoFit/>
          </a:bodyPr>
          <a:lstStyle/>
          <a:p>
            <a:r>
              <a:rPr lang="zh-CN" altLang="en-US" dirty="0"/>
              <a:t>电视屏幕上</a:t>
            </a:r>
            <a:endParaRPr lang="zh-CN" altLang="en-US" dirty="0"/>
          </a:p>
        </p:txBody>
      </p:sp>
      <p:sp>
        <p:nvSpPr>
          <p:cNvPr id="26" name="文本框 25"/>
          <p:cNvSpPr txBox="1"/>
          <p:nvPr/>
        </p:nvSpPr>
        <p:spPr>
          <a:xfrm>
            <a:off x="6826500" y="3450866"/>
            <a:ext cx="3292573" cy="369332"/>
          </a:xfrm>
          <a:prstGeom prst="rect">
            <a:avLst/>
          </a:prstGeom>
          <a:noFill/>
        </p:spPr>
        <p:txBody>
          <a:bodyPr wrap="square" rtlCol="0">
            <a:spAutoFit/>
          </a:bodyPr>
          <a:lstStyle/>
          <a:p>
            <a:r>
              <a:rPr lang="zh-CN" altLang="en-US" dirty="0"/>
              <a:t>以及菜谱书经常在热销榜上</a:t>
            </a:r>
            <a:endParaRPr lang="zh-CN" altLang="en-US" dirty="0"/>
          </a:p>
        </p:txBody>
      </p:sp>
      <p:sp>
        <p:nvSpPr>
          <p:cNvPr id="27" name="文本框 26"/>
          <p:cNvSpPr txBox="1"/>
          <p:nvPr/>
        </p:nvSpPr>
        <p:spPr>
          <a:xfrm>
            <a:off x="531495" y="3694407"/>
            <a:ext cx="10723245" cy="953135"/>
          </a:xfrm>
          <a:prstGeom prst="rect">
            <a:avLst/>
          </a:prstGeom>
          <a:noFill/>
        </p:spPr>
        <p:txBody>
          <a:bodyPr wrap="square" rtlCol="0" anchor="t">
            <a:spAutoFit/>
          </a:bodyPr>
          <a:lstStyle/>
          <a:p>
            <a:pPr marL="0" indent="0" algn="l">
              <a:buClrTx/>
              <a:buSzTx/>
              <a:buNone/>
            </a:pPr>
            <a:r>
              <a:rPr lang="zh-CN" altLang="en-US" sz="2800" b="1" dirty="0">
                <a:solidFill>
                  <a:schemeClr val="accent1">
                    <a:lumMod val="75000"/>
                  </a:schemeClr>
                </a:solidFill>
                <a:sym typeface="+mn-ea"/>
              </a:rPr>
              <a:t>③</a:t>
            </a:r>
            <a:r>
              <a:rPr lang="zh-CN" altLang="en-US" sz="2800" b="1" u="sng" dirty="0">
                <a:solidFill>
                  <a:schemeClr val="accent1">
                    <a:lumMod val="75000"/>
                  </a:schemeClr>
                </a:solidFill>
                <a:sym typeface="+mn-ea"/>
              </a:rPr>
              <a:t>调整语序明句意</a:t>
            </a:r>
            <a:endParaRPr lang="zh-CN" altLang="en-US" sz="2800" b="1" u="sng" dirty="0">
              <a:solidFill>
                <a:schemeClr val="accent1">
                  <a:lumMod val="75000"/>
                </a:schemeClr>
              </a:solidFill>
            </a:endParaRPr>
          </a:p>
          <a:p>
            <a:pPr marL="0" indent="0" algn="l">
              <a:buClrTx/>
              <a:buSzTx/>
              <a:buNone/>
            </a:pPr>
            <a:r>
              <a:rPr lang="en-US" altLang="zh-CN" sz="2800" dirty="0" err="1">
                <a:solidFill>
                  <a:schemeClr val="accent3">
                    <a:lumMod val="75000"/>
                  </a:schemeClr>
                </a:solidFill>
                <a:sym typeface="+mn-ea"/>
              </a:rPr>
              <a:t>合理</a:t>
            </a:r>
            <a:r>
              <a:rPr lang="en-US" altLang="zh-CN" sz="2800" u="sng" dirty="0" err="1">
                <a:solidFill>
                  <a:schemeClr val="accent3">
                    <a:lumMod val="75000"/>
                  </a:schemeClr>
                </a:solidFill>
                <a:sym typeface="+mn-ea"/>
              </a:rPr>
              <a:t>调整语序</a:t>
            </a:r>
            <a:r>
              <a:rPr lang="zh-CN" altLang="en-US" sz="2800" u="sng" dirty="0">
                <a:solidFill>
                  <a:schemeClr val="accent3">
                    <a:lumMod val="75000"/>
                  </a:schemeClr>
                </a:solidFill>
                <a:sym typeface="+mn-ea"/>
              </a:rPr>
              <a:t>，使句意表达通顺</a:t>
            </a:r>
            <a:r>
              <a:rPr lang="en-US" altLang="zh-CN" sz="2800" dirty="0">
                <a:solidFill>
                  <a:schemeClr val="accent3">
                    <a:lumMod val="75000"/>
                  </a:schemeClr>
                </a:solidFill>
                <a:sym typeface="+mn-ea"/>
              </a:rPr>
              <a:t>。</a:t>
            </a:r>
            <a:endParaRPr lang="zh-CN" altLang="en-US" sz="2400" dirty="0">
              <a:solidFill>
                <a:schemeClr val="accent3">
                  <a:lumMod val="75000"/>
                </a:schemeClr>
              </a:solidFill>
              <a:sym typeface="+mn-ea"/>
            </a:endParaRPr>
          </a:p>
        </p:txBody>
      </p:sp>
      <p:sp>
        <p:nvSpPr>
          <p:cNvPr id="28" name="文本框 27"/>
          <p:cNvSpPr txBox="1"/>
          <p:nvPr/>
        </p:nvSpPr>
        <p:spPr>
          <a:xfrm>
            <a:off x="561601" y="756921"/>
            <a:ext cx="132126" cy="954108"/>
          </a:xfrm>
          <a:prstGeom prst="rect">
            <a:avLst/>
          </a:prstGeom>
          <a:noFill/>
        </p:spPr>
        <p:txBody>
          <a:bodyPr wrap="square" rtlCol="0">
            <a:spAutoFit/>
          </a:bodyPr>
          <a:lstStyle/>
          <a:p>
            <a:r>
              <a:rPr lang="en-US" altLang="zh-CN" sz="2800" dirty="0"/>
              <a:t>2.</a:t>
            </a:r>
            <a:endParaRPr lang="zh-CN" altLang="en-US" sz="2800" dirty="0"/>
          </a:p>
        </p:txBody>
      </p:sp>
      <p:sp>
        <p:nvSpPr>
          <p:cNvPr id="29" name="文本框 28"/>
          <p:cNvSpPr txBox="1"/>
          <p:nvPr/>
        </p:nvSpPr>
        <p:spPr>
          <a:xfrm>
            <a:off x="622127" y="4706103"/>
            <a:ext cx="10554335" cy="1383665"/>
          </a:xfrm>
          <a:prstGeom prst="rect">
            <a:avLst/>
          </a:prstGeom>
          <a:solidFill>
            <a:schemeClr val="accent1">
              <a:lumMod val="40000"/>
              <a:lumOff val="60000"/>
              <a:alpha val="17000"/>
            </a:schemeClr>
          </a:solidFill>
        </p:spPr>
        <p:txBody>
          <a:bodyPr wrap="square" rtlCol="0">
            <a:spAutoFit/>
          </a:bodyPr>
          <a:lstStyle/>
          <a:p>
            <a:r>
              <a:rPr lang="zh-CN" altLang="en-US" sz="2800" b="1" dirty="0">
                <a:solidFill>
                  <a:schemeClr val="tx1"/>
                </a:solidFill>
                <a:latin typeface="宋体" panose="02010600030101010101" pitchFamily="2" charset="-122"/>
                <a:ea typeface="宋体" panose="02010600030101010101" pitchFamily="2" charset="-122"/>
                <a:sym typeface="+mn-ea"/>
              </a:rPr>
              <a:t>尽管英国的菜肴有个不怎么样的名声，但是它培养了越来越多顶级厨师，</a:t>
            </a:r>
            <a:r>
              <a:rPr lang="zh-CN" altLang="en-US" sz="2800" b="1" dirty="0">
                <a:solidFill>
                  <a:srgbClr val="0070C0"/>
                </a:solidFill>
                <a:latin typeface="宋体" panose="02010600030101010101" pitchFamily="2" charset="-122"/>
                <a:ea typeface="宋体" panose="02010600030101010101" pitchFamily="2" charset="-122"/>
                <a:sym typeface="+mn-ea"/>
              </a:rPr>
              <a:t>他们</a:t>
            </a:r>
            <a:r>
              <a:rPr lang="zh-CN" altLang="en-US" sz="2800" b="1" dirty="0">
                <a:solidFill>
                  <a:schemeClr val="tx1"/>
                </a:solidFill>
                <a:latin typeface="宋体" panose="02010600030101010101" pitchFamily="2" charset="-122"/>
                <a:ea typeface="宋体" panose="02010600030101010101" pitchFamily="2" charset="-122"/>
                <a:sym typeface="+mn-ea"/>
              </a:rPr>
              <a:t>经常出现在电视屏幕上</a:t>
            </a:r>
            <a:r>
              <a:rPr lang="zh-CN" altLang="en-US" sz="2800" dirty="0">
                <a:solidFill>
                  <a:schemeClr val="tx1"/>
                </a:solidFill>
                <a:latin typeface="宋体" panose="02010600030101010101" pitchFamily="2" charset="-122"/>
                <a:ea typeface="宋体" panose="02010600030101010101" pitchFamily="2" charset="-122"/>
                <a:sym typeface="+mn-ea"/>
              </a:rPr>
              <a:t>，</a:t>
            </a:r>
            <a:r>
              <a:rPr lang="zh-CN" altLang="en-US" sz="2800" dirty="0">
                <a:solidFill>
                  <a:srgbClr val="0070C0"/>
                </a:solidFill>
                <a:latin typeface="宋体" panose="02010600030101010101" pitchFamily="2" charset="-122"/>
                <a:ea typeface="宋体" panose="02010600030101010101" pitchFamily="2" charset="-122"/>
                <a:sym typeface="+mn-ea"/>
              </a:rPr>
              <a:t>他们的</a:t>
            </a:r>
            <a:r>
              <a:rPr lang="zh-CN" altLang="en-US" sz="2800" dirty="0">
                <a:solidFill>
                  <a:schemeClr val="tx1"/>
                </a:solidFill>
                <a:latin typeface="宋体" panose="02010600030101010101" pitchFamily="2" charset="-122"/>
                <a:ea typeface="宋体" panose="02010600030101010101" pitchFamily="2" charset="-122"/>
                <a:sym typeface="+mn-ea"/>
              </a:rPr>
              <a:t>食谱经常在畅销书列表上名列前茅</a:t>
            </a:r>
            <a:r>
              <a:rPr lang="zh-CN" altLang="en-US" sz="2800" b="1" dirty="0">
                <a:solidFill>
                  <a:schemeClr val="tx1"/>
                </a:solidFill>
                <a:latin typeface="宋体" panose="02010600030101010101" pitchFamily="2" charset="-122"/>
                <a:ea typeface="宋体" panose="02010600030101010101" pitchFamily="2" charset="-122"/>
                <a:sym typeface="+mn-ea"/>
              </a:rPr>
              <a:t>。</a:t>
            </a:r>
            <a:endParaRPr lang="zh-CN" altLang="en-US" sz="2800" b="1" dirty="0">
              <a:solidFill>
                <a:schemeClr val="tx1"/>
              </a:solidFill>
              <a:latin typeface="宋体" panose="02010600030101010101" pitchFamily="2" charset="-122"/>
              <a:ea typeface="宋体" panose="02010600030101010101" pitchFamily="2"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1"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down)">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xit" presetSubtype="4" fill="hold" grpId="2" nodeType="clickEffect">
                                  <p:stCondLst>
                                    <p:cond delay="0"/>
                                  </p:stCondLst>
                                  <p:childTnLst>
                                    <p:anim calcmode="lin" valueType="num">
                                      <p:cBhvr additive="base">
                                        <p:cTn id="28" dur="500"/>
                                        <p:tgtEl>
                                          <p:spTgt spid="2"/>
                                        </p:tgtEl>
                                        <p:attrNameLst>
                                          <p:attrName>ppt_x</p:attrName>
                                        </p:attrNameLst>
                                      </p:cBhvr>
                                      <p:tavLst>
                                        <p:tav tm="0">
                                          <p:val>
                                            <p:strVal val="ppt_x"/>
                                          </p:val>
                                        </p:tav>
                                        <p:tav tm="100000">
                                          <p:val>
                                            <p:strVal val="ppt_x"/>
                                          </p:val>
                                        </p:tav>
                                      </p:tavLst>
                                    </p:anim>
                                    <p:anim calcmode="lin" valueType="num">
                                      <p:cBhvr additive="base">
                                        <p:cTn id="29" dur="500"/>
                                        <p:tgtEl>
                                          <p:spTgt spid="2"/>
                                        </p:tgtEl>
                                        <p:attrNameLst>
                                          <p:attrName>ppt_y</p:attrName>
                                        </p:attrNameLst>
                                      </p:cBhvr>
                                      <p:tavLst>
                                        <p:tav tm="0">
                                          <p:val>
                                            <p:strVal val="ppt_y"/>
                                          </p:val>
                                        </p:tav>
                                        <p:tav tm="100000">
                                          <p:val>
                                            <p:strVal val="1+ppt_h/2"/>
                                          </p:val>
                                        </p:tav>
                                      </p:tavLst>
                                    </p:anim>
                                    <p:set>
                                      <p:cBhvr>
                                        <p:cTn id="30" dur="1" fill="hold">
                                          <p:stCondLst>
                                            <p:cond delay="499"/>
                                          </p:stCondLst>
                                        </p:cTn>
                                        <p:tgtEl>
                                          <p:spTgt spid="2"/>
                                        </p:tgtEl>
                                        <p:attrNameLst>
                                          <p:attrName>style.visibility</p:attrName>
                                        </p:attrNameLst>
                                      </p:cBhvr>
                                      <p:to>
                                        <p:strVal val="hidden"/>
                                      </p:to>
                                    </p:set>
                                  </p:childTnLst>
                                </p:cTn>
                              </p:par>
                              <p:par>
                                <p:cTn id="31" presetID="2" presetClass="exit" presetSubtype="4" fill="hold" nodeType="withEffect">
                                  <p:stCondLst>
                                    <p:cond delay="0"/>
                                  </p:stCondLst>
                                  <p:childTnLst>
                                    <p:anim calcmode="lin" valueType="num">
                                      <p:cBhvr additive="base">
                                        <p:cTn id="32" dur="500"/>
                                        <p:tgtEl>
                                          <p:spTgt spid="8"/>
                                        </p:tgtEl>
                                        <p:attrNameLst>
                                          <p:attrName>ppt_x</p:attrName>
                                        </p:attrNameLst>
                                      </p:cBhvr>
                                      <p:tavLst>
                                        <p:tav tm="0">
                                          <p:val>
                                            <p:strVal val="ppt_x"/>
                                          </p:val>
                                        </p:tav>
                                        <p:tav tm="100000">
                                          <p:val>
                                            <p:strVal val="ppt_x"/>
                                          </p:val>
                                        </p:tav>
                                      </p:tavLst>
                                    </p:anim>
                                    <p:anim calcmode="lin" valueType="num">
                                      <p:cBhvr additive="base">
                                        <p:cTn id="33" dur="500"/>
                                        <p:tgtEl>
                                          <p:spTgt spid="8"/>
                                        </p:tgtEl>
                                        <p:attrNameLst>
                                          <p:attrName>ppt_y</p:attrName>
                                        </p:attrNameLst>
                                      </p:cBhvr>
                                      <p:tavLst>
                                        <p:tav tm="0">
                                          <p:val>
                                            <p:strVal val="ppt_y"/>
                                          </p:val>
                                        </p:tav>
                                        <p:tav tm="100000">
                                          <p:val>
                                            <p:strVal val="1+ppt_h/2"/>
                                          </p:val>
                                        </p:tav>
                                      </p:tavLst>
                                    </p:anim>
                                    <p:set>
                                      <p:cBhvr>
                                        <p:cTn id="34" dur="1" fill="hold">
                                          <p:stCondLst>
                                            <p:cond delay="499"/>
                                          </p:stCondLst>
                                        </p:cTn>
                                        <p:tgtEl>
                                          <p:spTgt spid="8"/>
                                        </p:tgtEl>
                                        <p:attrNameLst>
                                          <p:attrName>style.visibility</p:attrName>
                                        </p:attrNameLst>
                                      </p:cBhvr>
                                      <p:to>
                                        <p:strVal val="hidden"/>
                                      </p:to>
                                    </p:set>
                                  </p:childTnLst>
                                </p:cTn>
                              </p:par>
                              <p:par>
                                <p:cTn id="35" presetID="2" presetClass="exit" presetSubtype="4" fill="hold" nodeType="withEffect">
                                  <p:stCondLst>
                                    <p:cond delay="0"/>
                                  </p:stCondLst>
                                  <p:childTnLst>
                                    <p:anim calcmode="lin" valueType="num">
                                      <p:cBhvr additive="base">
                                        <p:cTn id="36" dur="500"/>
                                        <p:tgtEl>
                                          <p:spTgt spid="20"/>
                                        </p:tgtEl>
                                        <p:attrNameLst>
                                          <p:attrName>ppt_x</p:attrName>
                                        </p:attrNameLst>
                                      </p:cBhvr>
                                      <p:tavLst>
                                        <p:tav tm="0">
                                          <p:val>
                                            <p:strVal val="ppt_x"/>
                                          </p:val>
                                        </p:tav>
                                        <p:tav tm="100000">
                                          <p:val>
                                            <p:strVal val="ppt_x"/>
                                          </p:val>
                                        </p:tav>
                                      </p:tavLst>
                                    </p:anim>
                                    <p:anim calcmode="lin" valueType="num">
                                      <p:cBhvr additive="base">
                                        <p:cTn id="37" dur="500"/>
                                        <p:tgtEl>
                                          <p:spTgt spid="20"/>
                                        </p:tgtEl>
                                        <p:attrNameLst>
                                          <p:attrName>ppt_y</p:attrName>
                                        </p:attrNameLst>
                                      </p:cBhvr>
                                      <p:tavLst>
                                        <p:tav tm="0">
                                          <p:val>
                                            <p:strVal val="ppt_y"/>
                                          </p:val>
                                        </p:tav>
                                        <p:tav tm="100000">
                                          <p:val>
                                            <p:strVal val="1+ppt_h/2"/>
                                          </p:val>
                                        </p:tav>
                                      </p:tavLst>
                                    </p:anim>
                                    <p:set>
                                      <p:cBhvr>
                                        <p:cTn id="38" dur="1" fill="hold">
                                          <p:stCondLst>
                                            <p:cond delay="499"/>
                                          </p:stCondLst>
                                        </p:cTn>
                                        <p:tgtEl>
                                          <p:spTgt spid="20"/>
                                        </p:tgtEl>
                                        <p:attrNameLst>
                                          <p:attrName>style.visibility</p:attrName>
                                        </p:attrNameLst>
                                      </p:cBhvr>
                                      <p:to>
                                        <p:strVal val="hidden"/>
                                      </p:to>
                                    </p:set>
                                  </p:childTnLst>
                                </p:cTn>
                              </p:par>
                              <p:par>
                                <p:cTn id="39" presetID="2" presetClass="exit" presetSubtype="4" fill="hold" nodeType="withEffect">
                                  <p:stCondLst>
                                    <p:cond delay="0"/>
                                  </p:stCondLst>
                                  <p:childTnLst>
                                    <p:anim calcmode="lin" valueType="num">
                                      <p:cBhvr additive="base">
                                        <p:cTn id="40" dur="500"/>
                                        <p:tgtEl>
                                          <p:spTgt spid="21"/>
                                        </p:tgtEl>
                                        <p:attrNameLst>
                                          <p:attrName>ppt_x</p:attrName>
                                        </p:attrNameLst>
                                      </p:cBhvr>
                                      <p:tavLst>
                                        <p:tav tm="0">
                                          <p:val>
                                            <p:strVal val="ppt_x"/>
                                          </p:val>
                                        </p:tav>
                                        <p:tav tm="100000">
                                          <p:val>
                                            <p:strVal val="ppt_x"/>
                                          </p:val>
                                        </p:tav>
                                      </p:tavLst>
                                    </p:anim>
                                    <p:anim calcmode="lin" valueType="num">
                                      <p:cBhvr additive="base">
                                        <p:cTn id="41" dur="500"/>
                                        <p:tgtEl>
                                          <p:spTgt spid="21"/>
                                        </p:tgtEl>
                                        <p:attrNameLst>
                                          <p:attrName>ppt_y</p:attrName>
                                        </p:attrNameLst>
                                      </p:cBhvr>
                                      <p:tavLst>
                                        <p:tav tm="0">
                                          <p:val>
                                            <p:strVal val="ppt_y"/>
                                          </p:val>
                                        </p:tav>
                                        <p:tav tm="100000">
                                          <p:val>
                                            <p:strVal val="1+ppt_h/2"/>
                                          </p:val>
                                        </p:tav>
                                      </p:tavLst>
                                    </p:anim>
                                    <p:set>
                                      <p:cBhvr>
                                        <p:cTn id="42" dur="1" fill="hold">
                                          <p:stCondLst>
                                            <p:cond delay="499"/>
                                          </p:stCondLst>
                                        </p:cTn>
                                        <p:tgtEl>
                                          <p:spTgt spid="2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500" fill="hold"/>
                                        <p:tgtEl>
                                          <p:spTgt spid="5"/>
                                        </p:tgtEl>
                                        <p:attrNameLst>
                                          <p:attrName>ppt_x</p:attrName>
                                        </p:attrNameLst>
                                      </p:cBhvr>
                                      <p:tavLst>
                                        <p:tav tm="0">
                                          <p:val>
                                            <p:strVal val="#ppt_x"/>
                                          </p:val>
                                        </p:tav>
                                        <p:tav tm="100000">
                                          <p:val>
                                            <p:strVal val="#ppt_x"/>
                                          </p:val>
                                        </p:tav>
                                      </p:tavLst>
                                    </p:anim>
                                    <p:anim calcmode="lin" valueType="num">
                                      <p:cBhvr additive="base">
                                        <p:cTn id="5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additive="base">
                                        <p:cTn id="59" dur="500" fill="hold"/>
                                        <p:tgtEl>
                                          <p:spTgt spid="12"/>
                                        </p:tgtEl>
                                        <p:attrNameLst>
                                          <p:attrName>ppt_x</p:attrName>
                                        </p:attrNameLst>
                                      </p:cBhvr>
                                      <p:tavLst>
                                        <p:tav tm="0">
                                          <p:val>
                                            <p:strVal val="#ppt_x"/>
                                          </p:val>
                                        </p:tav>
                                        <p:tav tm="100000">
                                          <p:val>
                                            <p:strVal val="#ppt_x"/>
                                          </p:val>
                                        </p:tav>
                                      </p:tavLst>
                                    </p:anim>
                                    <p:anim calcmode="lin" valueType="num">
                                      <p:cBhvr additive="base">
                                        <p:cTn id="6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ppt_x"/>
                                          </p:val>
                                        </p:tav>
                                        <p:tav tm="100000">
                                          <p:val>
                                            <p:strVal val="#ppt_x"/>
                                          </p:val>
                                        </p:tav>
                                      </p:tavLst>
                                    </p:anim>
                                    <p:anim calcmode="lin" valueType="num">
                                      <p:cBhvr additive="base">
                                        <p:cTn id="7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additive="base">
                                        <p:cTn id="77" dur="500" fill="hold"/>
                                        <p:tgtEl>
                                          <p:spTgt spid="26"/>
                                        </p:tgtEl>
                                        <p:attrNameLst>
                                          <p:attrName>ppt_x</p:attrName>
                                        </p:attrNameLst>
                                      </p:cBhvr>
                                      <p:tavLst>
                                        <p:tav tm="0">
                                          <p:val>
                                            <p:strVal val="#ppt_x"/>
                                          </p:val>
                                        </p:tav>
                                        <p:tav tm="100000">
                                          <p:val>
                                            <p:strVal val="#ppt_x"/>
                                          </p:val>
                                        </p:tav>
                                      </p:tavLst>
                                    </p:anim>
                                    <p:anim calcmode="lin" valueType="num">
                                      <p:cBhvr additive="base">
                                        <p:cTn id="7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7"/>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down)">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2" animBg="1"/>
      <p:bldP spid="4" grpId="0"/>
      <p:bldP spid="5" grpId="0"/>
      <p:bldP spid="12" grpId="0"/>
      <p:bldP spid="14" grpId="0"/>
      <p:bldP spid="17" grpId="0"/>
      <p:bldP spid="18" grpId="0"/>
      <p:bldP spid="26" grpId="0"/>
      <p:bldP spid="27" grpId="0"/>
      <p:bldP spid="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76935" y="866579"/>
            <a:ext cx="10515600" cy="3791070"/>
          </a:xfrm>
        </p:spPr>
        <p:txBody>
          <a:bodyPr>
            <a:normAutofit/>
          </a:bodyPr>
          <a:lstStyle/>
          <a:p>
            <a:pPr indent="0" algn="just">
              <a:lnSpc>
                <a:spcPct val="150000"/>
              </a:lnSpc>
              <a:buNone/>
            </a:pPr>
            <a:r>
              <a:rPr lang="en-US" altLang="zh-CN" b="1" dirty="0">
                <a:latin typeface="Times New Roman" panose="02020603050405020304" charset="0"/>
                <a:ea typeface="华文新魏" panose="02010800040101010101" charset="-122"/>
                <a:cs typeface="Times New Roman" panose="02020603050405020304" charset="0"/>
                <a:sym typeface="+mn-ea"/>
              </a:rPr>
              <a:t>2.</a:t>
            </a:r>
            <a:r>
              <a:rPr lang="zh-CN" altLang="en-US" b="1" dirty="0">
                <a:latin typeface="Times New Roman" panose="02020603050405020304" charset="0"/>
                <a:ea typeface="华文新魏" panose="02010800040101010101" charset="-122"/>
                <a:cs typeface="Times New Roman" panose="02020603050405020304" charset="0"/>
                <a:sym typeface="+mn-ea"/>
              </a:rPr>
              <a:t>【</a:t>
            </a:r>
            <a:r>
              <a:rPr lang="en-US" altLang="zh-CN" b="1" dirty="0">
                <a:latin typeface="Times New Roman" panose="02020603050405020304" charset="0"/>
                <a:ea typeface="华文新魏" panose="02010800040101010101" charset="-122"/>
                <a:cs typeface="Times New Roman" panose="02020603050405020304" charset="0"/>
                <a:sym typeface="+mn-ea"/>
              </a:rPr>
              <a:t>2022</a:t>
            </a:r>
            <a:r>
              <a:rPr lang="zh-CN" altLang="en-US" b="1" dirty="0">
                <a:latin typeface="Times New Roman" panose="02020603050405020304" charset="0"/>
                <a:ea typeface="华文新魏" panose="02010800040101010101" charset="-122"/>
                <a:cs typeface="Times New Roman" panose="02020603050405020304" charset="0"/>
                <a:sym typeface="+mn-ea"/>
              </a:rPr>
              <a:t>新课标</a:t>
            </a:r>
            <a:r>
              <a:rPr lang="en-US" altLang="zh-CN" b="1" dirty="0">
                <a:latin typeface="Times New Roman" panose="02020603050405020304" charset="0"/>
                <a:ea typeface="华文新魏" panose="02010800040101010101" charset="-122"/>
                <a:cs typeface="Times New Roman" panose="02020603050405020304" charset="0"/>
                <a:sym typeface="+mn-ea"/>
              </a:rPr>
              <a:t>Ⅰ</a:t>
            </a:r>
            <a:r>
              <a:rPr lang="zh-CN" altLang="en-US" b="1" dirty="0">
                <a:latin typeface="Times New Roman" panose="02020603050405020304" charset="0"/>
                <a:ea typeface="华文新魏" panose="02010800040101010101" charset="-122"/>
                <a:cs typeface="Times New Roman" panose="02020603050405020304" charset="0"/>
                <a:sym typeface="+mn-ea"/>
              </a:rPr>
              <a:t>卷</a:t>
            </a:r>
            <a:r>
              <a:rPr lang="en-US" altLang="zh-CN" b="1" dirty="0">
                <a:latin typeface="Times New Roman" panose="02020603050405020304" charset="0"/>
                <a:ea typeface="华文新魏" panose="02010800040101010101" charset="-122"/>
                <a:cs typeface="Times New Roman" panose="02020603050405020304" charset="0"/>
                <a:sym typeface="+mn-ea"/>
              </a:rPr>
              <a:t>D</a:t>
            </a:r>
            <a:r>
              <a:rPr lang="zh-CN" altLang="en-US" b="1" dirty="0">
                <a:latin typeface="Times New Roman" panose="02020603050405020304" charset="0"/>
                <a:ea typeface="华文新魏" panose="02010800040101010101" charset="-122"/>
                <a:cs typeface="Times New Roman" panose="02020603050405020304" charset="0"/>
                <a:sym typeface="+mn-ea"/>
              </a:rPr>
              <a:t>篇阅读理解】</a:t>
            </a:r>
            <a:endParaRPr lang="en-US" b="1" dirty="0">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endParaRPr>
          </a:p>
          <a:p>
            <a:pPr indent="0" algn="just">
              <a:lnSpc>
                <a:spcPct val="150000"/>
              </a:lnSpc>
              <a:buNone/>
            </a:pPr>
            <a:r>
              <a:rPr lang="en-US" sz="2800" b="1" dirty="0">
                <a:latin typeface="Times New Roman" panose="02020603050405020304" charset="0"/>
                <a:cs typeface="Times New Roman" panose="02020603050405020304" charset="0"/>
                <a:sym typeface="+mn-ea"/>
              </a:rPr>
              <a:t>They discovered that the upper and lower front teeth of ancient human adults were aligned (</a:t>
            </a:r>
            <a:r>
              <a:rPr lang="zh-CN" altLang="en-US" sz="2800" b="1" dirty="0">
                <a:latin typeface="Times New Roman" panose="02020603050405020304" charset="0"/>
                <a:cs typeface="Times New Roman" panose="02020603050405020304" charset="0"/>
                <a:sym typeface="+mn-ea"/>
              </a:rPr>
              <a:t>对齐</a:t>
            </a:r>
            <a:r>
              <a:rPr lang="en-US" altLang="zh-CN" sz="2800" b="1" dirty="0">
                <a:latin typeface="Times New Roman" panose="02020603050405020304" charset="0"/>
                <a:cs typeface="Times New Roman" panose="02020603050405020304" charset="0"/>
                <a:sym typeface="+mn-ea"/>
              </a:rPr>
              <a:t>), </a:t>
            </a:r>
            <a:r>
              <a:rPr lang="en-US" sz="2800" b="1" dirty="0">
                <a:latin typeface="Times New Roman" panose="02020603050405020304" charset="0"/>
                <a:cs typeface="Times New Roman" panose="02020603050405020304" charset="0"/>
                <a:sym typeface="+mn-ea"/>
              </a:rPr>
              <a:t>making it hard  to produce </a:t>
            </a:r>
            <a:r>
              <a:rPr lang="en-US" sz="2800" b="1" dirty="0">
                <a:solidFill>
                  <a:srgbClr val="00B0F0"/>
                </a:solidFill>
                <a:latin typeface="Times New Roman" panose="02020603050405020304" charset="0"/>
                <a:cs typeface="Times New Roman" panose="02020603050405020304" charset="0"/>
                <a:sym typeface="+mn-ea"/>
              </a:rPr>
              <a:t>labiodentals</a:t>
            </a:r>
            <a:r>
              <a:rPr lang="en-US" altLang="zh-CN" sz="2800" b="1" dirty="0">
                <a:solidFill>
                  <a:srgbClr val="00B0F0"/>
                </a:solidFill>
                <a:latin typeface="Times New Roman" panose="02020603050405020304" charset="0"/>
                <a:cs typeface="Times New Roman" panose="02020603050405020304" charset="0"/>
                <a:sym typeface="+mn-ea"/>
              </a:rPr>
              <a:t>(</a:t>
            </a:r>
            <a:r>
              <a:rPr lang="zh-CN" altLang="en-US" sz="2800" b="1" dirty="0">
                <a:solidFill>
                  <a:srgbClr val="00B0F0"/>
                </a:solidFill>
                <a:latin typeface="Times New Roman" panose="02020603050405020304" charset="0"/>
                <a:cs typeface="Times New Roman" panose="02020603050405020304" charset="0"/>
                <a:sym typeface="+mn-ea"/>
              </a:rPr>
              <a:t>唇音）</a:t>
            </a:r>
            <a:r>
              <a:rPr lang="en-US" altLang="zh-CN" sz="2800" b="1" dirty="0">
                <a:latin typeface="Times New Roman" panose="02020603050405020304" charset="0"/>
                <a:cs typeface="Times New Roman" panose="02020603050405020304" charset="0"/>
                <a:sym typeface="+mn-ea"/>
              </a:rPr>
              <a:t>, </a:t>
            </a:r>
            <a:r>
              <a:rPr lang="en-US" sz="2800" b="1" dirty="0">
                <a:latin typeface="Times New Roman" panose="02020603050405020304" charset="0"/>
                <a:cs typeface="Times New Roman" panose="02020603050405020304" charset="0"/>
                <a:sym typeface="+mn-ea"/>
              </a:rPr>
              <a:t>which are formed  by touching the lower lip  to the upper teeth.</a:t>
            </a:r>
            <a:endParaRPr lang="en-US" altLang="en-US" sz="2800" b="1" dirty="0">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endParaRPr>
          </a:p>
        </p:txBody>
      </p:sp>
      <p:grpSp>
        <p:nvGrpSpPr>
          <p:cNvPr id="8" name="组合 7"/>
          <p:cNvGrpSpPr/>
          <p:nvPr/>
        </p:nvGrpSpPr>
        <p:grpSpPr>
          <a:xfrm>
            <a:off x="1084431" y="724755"/>
            <a:ext cx="8594590" cy="2029460"/>
            <a:chOff x="1685" y="1098"/>
            <a:chExt cx="13201" cy="3196"/>
          </a:xfrm>
        </p:grpSpPr>
        <p:sp>
          <p:nvSpPr>
            <p:cNvPr id="2" name="圆角矩形 1"/>
            <p:cNvSpPr/>
            <p:nvPr/>
          </p:nvSpPr>
          <p:spPr>
            <a:xfrm>
              <a:off x="1685" y="2725"/>
              <a:ext cx="13201" cy="632"/>
            </a:xfrm>
            <a:prstGeom prst="roundRect">
              <a:avLst/>
            </a:prstGeom>
            <a:solidFill>
              <a:schemeClr val="accent2">
                <a:lumMod val="60000"/>
                <a:lumOff val="40000"/>
                <a:alpha val="25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4" name="圆角矩形 3"/>
            <p:cNvSpPr/>
            <p:nvPr/>
          </p:nvSpPr>
          <p:spPr>
            <a:xfrm>
              <a:off x="5355" y="3662"/>
              <a:ext cx="4872" cy="632"/>
            </a:xfrm>
            <a:prstGeom prst="roundRect">
              <a:avLst/>
            </a:prstGeom>
            <a:solidFill>
              <a:schemeClr val="accent2">
                <a:lumMod val="60000"/>
                <a:lumOff val="40000"/>
                <a:alpha val="25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6" name="线形标注 1 5"/>
            <p:cNvSpPr/>
            <p:nvPr/>
          </p:nvSpPr>
          <p:spPr>
            <a:xfrm>
              <a:off x="8996" y="1098"/>
              <a:ext cx="2606" cy="739"/>
            </a:xfrm>
            <a:prstGeom prst="borderCallout1">
              <a:avLst>
                <a:gd name="adj1" fmla="val 80243"/>
                <a:gd name="adj2" fmla="val -8326"/>
                <a:gd name="adj3" fmla="val 222462"/>
                <a:gd name="adj4" fmla="val -56331"/>
              </a:avLst>
            </a:prstGeom>
            <a:solidFill>
              <a:schemeClr val="accent1">
                <a:alpha val="68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sz="2800" dirty="0"/>
                <a:t>本句主干</a:t>
              </a:r>
              <a:endParaRPr lang="zh-CN" altLang="en-US" sz="2800" dirty="0"/>
            </a:p>
          </p:txBody>
        </p:sp>
      </p:grpSp>
      <p:sp>
        <p:nvSpPr>
          <p:cNvPr id="27" name="文本框 26"/>
          <p:cNvSpPr txBox="1"/>
          <p:nvPr/>
        </p:nvSpPr>
        <p:spPr>
          <a:xfrm>
            <a:off x="927735" y="5061157"/>
            <a:ext cx="10554335" cy="953135"/>
          </a:xfrm>
          <a:prstGeom prst="rect">
            <a:avLst/>
          </a:prstGeom>
          <a:solidFill>
            <a:schemeClr val="accent1">
              <a:lumMod val="40000"/>
              <a:lumOff val="60000"/>
              <a:alpha val="17000"/>
            </a:schemeClr>
          </a:solidFill>
        </p:spPr>
        <p:txBody>
          <a:bodyPr wrap="square" rtlCol="0">
            <a:spAutoFit/>
          </a:bodyPr>
          <a:lstStyle/>
          <a:p>
            <a:pPr marL="0" indent="0">
              <a:buNone/>
            </a:pPr>
            <a:r>
              <a:rPr lang="zh-CN" altLang="en-US" sz="2800" dirty="0">
                <a:latin typeface="Times New Roman" panose="02020603050405020304" charset="0"/>
                <a:sym typeface="+mn-ea"/>
              </a:rPr>
              <a:t>他们发现，古代人类成年人的上下门牙是对齐的，这样很难发出由下唇接触上齿而形成的唇音。</a:t>
            </a:r>
            <a:endParaRPr lang="zh-CN" altLang="en-US" sz="2800" b="1" dirty="0">
              <a:solidFill>
                <a:schemeClr val="tx1"/>
              </a:solidFill>
              <a:latin typeface="宋体" panose="02010600030101010101" pitchFamily="2" charset="-122"/>
              <a:ea typeface="宋体" panose="02010600030101010101" pitchFamily="2" charset="-122"/>
              <a:sym typeface="+mn-ea"/>
            </a:endParaRPr>
          </a:p>
        </p:txBody>
      </p:sp>
      <p:grpSp>
        <p:nvGrpSpPr>
          <p:cNvPr id="5" name="组合 4"/>
          <p:cNvGrpSpPr/>
          <p:nvPr/>
        </p:nvGrpSpPr>
        <p:grpSpPr>
          <a:xfrm>
            <a:off x="2540395" y="2811069"/>
            <a:ext cx="3974465" cy="1846580"/>
            <a:chOff x="74" y="4105"/>
            <a:chExt cx="6259" cy="2908"/>
          </a:xfrm>
        </p:grpSpPr>
        <p:grpSp>
          <p:nvGrpSpPr>
            <p:cNvPr id="16" name="组合 15"/>
            <p:cNvGrpSpPr/>
            <p:nvPr/>
          </p:nvGrpSpPr>
          <p:grpSpPr>
            <a:xfrm>
              <a:off x="74" y="4105"/>
              <a:ext cx="6259" cy="2908"/>
              <a:chOff x="10123" y="2221"/>
              <a:chExt cx="6259" cy="2908"/>
            </a:xfrm>
          </p:grpSpPr>
          <p:sp>
            <p:nvSpPr>
              <p:cNvPr id="13" name="线形标注 2 12"/>
              <p:cNvSpPr/>
              <p:nvPr/>
            </p:nvSpPr>
            <p:spPr>
              <a:xfrm>
                <a:off x="14768" y="3905"/>
                <a:ext cx="1614" cy="1224"/>
              </a:xfrm>
              <a:prstGeom prst="borderCallout2">
                <a:avLst>
                  <a:gd name="adj1" fmla="val 18750"/>
                  <a:gd name="adj2" fmla="val -8333"/>
                  <a:gd name="adj3" fmla="val 18750"/>
                  <a:gd name="adj4" fmla="val -16667"/>
                  <a:gd name="adj5" fmla="val -46078"/>
                  <a:gd name="adj6" fmla="val -63073"/>
                </a:avLst>
              </a:prstGeom>
              <a:solidFill>
                <a:srgbClr val="00B0F0">
                  <a:alpha val="38000"/>
                </a:srgbClr>
              </a:solidFill>
              <a:ln>
                <a:solidFill>
                  <a:srgbClr val="00B0F0"/>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dirty="0">
                    <a:solidFill>
                      <a:schemeClr val="tx1"/>
                    </a:solidFill>
                  </a:rPr>
                  <a:t>引导定语从句</a:t>
                </a:r>
                <a:endParaRPr lang="zh-CN" altLang="en-US" dirty="0">
                  <a:solidFill>
                    <a:schemeClr val="tx1"/>
                  </a:solidFill>
                </a:endParaRPr>
              </a:p>
            </p:txBody>
          </p:sp>
          <p:sp>
            <p:nvSpPr>
              <p:cNvPr id="15" name="环形箭头 14"/>
              <p:cNvSpPr/>
              <p:nvPr/>
            </p:nvSpPr>
            <p:spPr>
              <a:xfrm>
                <a:off x="10123" y="2221"/>
                <a:ext cx="2985" cy="905"/>
              </a:xfrm>
              <a:prstGeom prst="circularArrow">
                <a:avLst/>
              </a:prstGeom>
              <a:solidFill>
                <a:srgbClr val="00B0F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solidFill>
                    <a:schemeClr val="tx1"/>
                  </a:solidFill>
                </a:endParaRPr>
              </a:p>
            </p:txBody>
          </p:sp>
        </p:grpSp>
        <p:sp>
          <p:nvSpPr>
            <p:cNvPr id="19" name="圆角矩形 18"/>
            <p:cNvSpPr/>
            <p:nvPr/>
          </p:nvSpPr>
          <p:spPr>
            <a:xfrm>
              <a:off x="3059" y="4412"/>
              <a:ext cx="1427" cy="743"/>
            </a:xfrm>
            <a:prstGeom prst="roundRect">
              <a:avLst/>
            </a:prstGeom>
            <a:noFill/>
            <a:ln w="28575" cmpd="sng">
              <a:solidFill>
                <a:srgbClr val="00B0F0"/>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grpSp>
      <p:sp>
        <p:nvSpPr>
          <p:cNvPr id="7" name="矩形 6"/>
          <p:cNvSpPr/>
          <p:nvPr/>
        </p:nvSpPr>
        <p:spPr>
          <a:xfrm>
            <a:off x="6100445" y="1792605"/>
            <a:ext cx="751205" cy="411480"/>
          </a:xfrm>
          <a:prstGeom prst="rect">
            <a:avLst/>
          </a:prstGeom>
          <a:noFill/>
          <a:ln w="28575" cmpd="sng">
            <a:solidFill>
              <a:schemeClr val="tx1"/>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1" name="流程图: 摘录 10"/>
          <p:cNvSpPr/>
          <p:nvPr/>
        </p:nvSpPr>
        <p:spPr>
          <a:xfrm>
            <a:off x="5401310" y="2141855"/>
            <a:ext cx="326390" cy="202565"/>
          </a:xfrm>
          <a:prstGeom prst="flowChartExtra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9" name="流程图: 摘录 8"/>
          <p:cNvSpPr/>
          <p:nvPr/>
        </p:nvSpPr>
        <p:spPr>
          <a:xfrm>
            <a:off x="7061200" y="2141855"/>
            <a:ext cx="326390" cy="202565"/>
          </a:xfrm>
          <a:prstGeom prst="flowChartExtra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7" name="文本框 16"/>
          <p:cNvSpPr txBox="1"/>
          <p:nvPr/>
        </p:nvSpPr>
        <p:spPr>
          <a:xfrm>
            <a:off x="1947227" y="1320275"/>
            <a:ext cx="10554335" cy="461665"/>
          </a:xfrm>
          <a:prstGeom prst="rect">
            <a:avLst/>
          </a:prstGeom>
          <a:solidFill>
            <a:schemeClr val="accent1">
              <a:lumMod val="40000"/>
              <a:lumOff val="60000"/>
              <a:alpha val="17000"/>
            </a:schemeClr>
          </a:solidFill>
        </p:spPr>
        <p:txBody>
          <a:bodyPr wrap="square" rtlCol="0">
            <a:spAutoFit/>
          </a:bodyPr>
          <a:lstStyle/>
          <a:p>
            <a:pPr marL="0" indent="0">
              <a:buNone/>
            </a:pPr>
            <a:r>
              <a:rPr lang="zh-CN" altLang="en-US" sz="2400" dirty="0">
                <a:latin typeface="Times New Roman" panose="02020603050405020304" charset="0"/>
                <a:sym typeface="+mn-ea"/>
              </a:rPr>
              <a:t>他们发现，上下门牙是对齐的。</a:t>
            </a:r>
            <a:endParaRPr lang="zh-CN" altLang="en-US" sz="2400" b="1" dirty="0">
              <a:solidFill>
                <a:schemeClr val="tx1"/>
              </a:solidFill>
              <a:latin typeface="宋体" panose="02010600030101010101" pitchFamily="2" charset="-122"/>
              <a:ea typeface="宋体" panose="02010600030101010101" pitchFamily="2" charset="-122"/>
              <a:sym typeface="+mn-ea"/>
            </a:endParaRPr>
          </a:p>
        </p:txBody>
      </p:sp>
      <p:sp>
        <p:nvSpPr>
          <p:cNvPr id="10" name="文本框 9"/>
          <p:cNvSpPr txBox="1"/>
          <p:nvPr/>
        </p:nvSpPr>
        <p:spPr>
          <a:xfrm>
            <a:off x="9246325" y="1529025"/>
            <a:ext cx="2926741" cy="1014730"/>
          </a:xfrm>
          <a:prstGeom prst="rect">
            <a:avLst/>
          </a:prstGeom>
          <a:noFill/>
        </p:spPr>
        <p:txBody>
          <a:bodyPr wrap="square" rtlCol="0">
            <a:spAutoFit/>
          </a:bodyPr>
          <a:lstStyle/>
          <a:p>
            <a:pPr marL="228600" marR="0" lvl="0" indent="0" algn="just" defTabSz="914400" rtl="0" eaLnBrk="1" fontAlgn="auto" latinLnBrk="0" hangingPunct="1">
              <a:lnSpc>
                <a:spcPct val="150000"/>
              </a:lnSpc>
              <a:spcBef>
                <a:spcPts val="1000"/>
              </a:spcBef>
              <a:spcAft>
                <a:spcPts val="0"/>
              </a:spcAft>
              <a:buClrTx/>
              <a:buSzTx/>
              <a:buFont typeface="Arial" panose="020B0604020202020204" pitchFamily="34" charset="0"/>
              <a:buNone/>
              <a:defRPr/>
            </a:pPr>
            <a:r>
              <a:rPr kumimoji="0" lang="en-US" altLang="zh-CN" sz="2800" b="1" i="0" u="none" strike="noStrike" kern="1200" cap="none" spc="0" normalizeH="0" baseline="0" noProof="0" dirty="0">
                <a:ln>
                  <a:noFill/>
                </a:ln>
                <a:solidFill>
                  <a:srgbClr val="FF0000"/>
                </a:solidFill>
                <a:effectLst/>
                <a:uLnTx/>
                <a:uFillTx/>
                <a:latin typeface="Times New Roman" panose="02020603050405020304" charset="0"/>
                <a:ea typeface="黑体" panose="02010609060101010101" charset="-122"/>
                <a:cs typeface="Times New Roman" panose="02020603050405020304" charset="0"/>
                <a:sym typeface="+mn-ea"/>
              </a:rPr>
              <a:t>(</a:t>
            </a:r>
            <a:r>
              <a:rPr lang="en-US" altLang="zh-CN" sz="2800" b="1" dirty="0">
                <a:solidFill>
                  <a:srgbClr val="FF0000"/>
                </a:solidFill>
                <a:latin typeface="Times New Roman" panose="02020603050405020304" charset="0"/>
                <a:ea typeface="黑体" panose="02010609060101010101" charset="-122"/>
                <a:cs typeface="Times New Roman" panose="02020603050405020304" charset="0"/>
                <a:sym typeface="+mn-ea"/>
              </a:rPr>
              <a:t> </a:t>
            </a:r>
            <a:r>
              <a:rPr kumimoji="0" lang="en-US" altLang="zh-CN" sz="2800" b="1" i="0" u="none" strike="noStrike" kern="1200" cap="none" spc="0" normalizeH="0" baseline="0" noProof="0" dirty="0">
                <a:ln>
                  <a:noFill/>
                </a:ln>
                <a:solidFill>
                  <a:srgbClr val="FF0000"/>
                </a:solidFill>
                <a:effectLst/>
                <a:uLnTx/>
                <a:uFillTx/>
                <a:latin typeface="Times New Roman" panose="02020603050405020304" charset="0"/>
                <a:ea typeface="黑体" panose="02010609060101010101" charset="-122"/>
                <a:cs typeface="Times New Roman" panose="02020603050405020304" charset="0"/>
                <a:sym typeface="+mn-ea"/>
              </a:rPr>
              <a:t>of ancient </a:t>
            </a:r>
            <a:endParaRPr kumimoji="0" lang="en-US" altLang="zh-CN" sz="2800" b="1" i="0" u="none" strike="noStrike" kern="1200" cap="none" spc="0" normalizeH="0" baseline="0" noProof="0" dirty="0">
              <a:ln>
                <a:noFill/>
              </a:ln>
              <a:solidFill>
                <a:srgbClr val="FF0000"/>
              </a:solidFill>
              <a:effectLst/>
              <a:uLnTx/>
              <a:uFillTx/>
              <a:latin typeface="Times New Roman" panose="02020603050405020304" charset="0"/>
              <a:ea typeface="黑体" panose="02010609060101010101" charset="-122"/>
              <a:cs typeface="Times New Roman" panose="02020603050405020304" charset="0"/>
              <a:sym typeface="+mn-ea"/>
            </a:endParaRPr>
          </a:p>
          <a:p>
            <a:endParaRPr lang="zh-CN" altLang="en-US" dirty="0">
              <a:solidFill>
                <a:srgbClr val="FF0000"/>
              </a:solidFill>
            </a:endParaRPr>
          </a:p>
        </p:txBody>
      </p:sp>
      <p:sp>
        <p:nvSpPr>
          <p:cNvPr id="14" name="文本框 13"/>
          <p:cNvSpPr txBox="1"/>
          <p:nvPr/>
        </p:nvSpPr>
        <p:spPr>
          <a:xfrm>
            <a:off x="1121262" y="2355042"/>
            <a:ext cx="2540640" cy="523220"/>
          </a:xfrm>
          <a:prstGeom prst="rect">
            <a:avLst/>
          </a:prstGeom>
          <a:noFill/>
        </p:spPr>
        <p:txBody>
          <a:bodyPr wrap="square" rtlCol="0">
            <a:spAutoFit/>
          </a:bodyPr>
          <a:lstStyle/>
          <a:p>
            <a:r>
              <a:rPr kumimoji="0" lang="en-US" altLang="zh-CN" sz="2800" b="1" i="0" u="none" strike="noStrike" kern="1200" cap="none" spc="0" normalizeH="0" baseline="0" noProof="0" dirty="0">
                <a:ln>
                  <a:noFill/>
                </a:ln>
                <a:solidFill>
                  <a:srgbClr val="FF0000"/>
                </a:solidFill>
                <a:effectLst/>
                <a:uLnTx/>
                <a:uFillTx/>
                <a:latin typeface="Times New Roman" panose="02020603050405020304" charset="0"/>
                <a:cs typeface="Times New Roman" panose="02020603050405020304" charset="0"/>
                <a:sym typeface="+mn-ea"/>
              </a:rPr>
              <a:t>human  adults</a:t>
            </a:r>
            <a:r>
              <a:rPr kumimoji="0" lang="en-US" altLang="zh-CN" sz="2800" b="1" i="0" u="none" strike="noStrike" kern="1200" cap="none" spc="0" normalizeH="0" baseline="0" noProof="0" dirty="0">
                <a:ln>
                  <a:noFill/>
                </a:ln>
                <a:solidFill>
                  <a:srgbClr val="FF0000"/>
                </a:solidFill>
                <a:effectLst/>
                <a:uLnTx/>
                <a:uFillTx/>
                <a:latin typeface="Times New Roman" panose="02020603050405020304" charset="0"/>
                <a:ea typeface="黑体" panose="02010609060101010101" charset="-122"/>
                <a:cs typeface="Times New Roman" panose="02020603050405020304" charset="0"/>
                <a:sym typeface="+mn-ea"/>
              </a:rPr>
              <a:t>)</a:t>
            </a:r>
            <a:endParaRPr lang="zh-CN" altLang="en-US" dirty="0">
              <a:solidFill>
                <a:srgbClr val="FF0000"/>
              </a:solidFill>
            </a:endParaRPr>
          </a:p>
        </p:txBody>
      </p:sp>
      <p:sp>
        <p:nvSpPr>
          <p:cNvPr id="18" name="文本框 17"/>
          <p:cNvSpPr txBox="1"/>
          <p:nvPr/>
        </p:nvSpPr>
        <p:spPr>
          <a:xfrm>
            <a:off x="6645924" y="2355234"/>
            <a:ext cx="3442899" cy="521970"/>
          </a:xfrm>
          <a:prstGeom prst="rect">
            <a:avLst/>
          </a:prstGeom>
          <a:noFill/>
        </p:spPr>
        <p:txBody>
          <a:bodyPr wrap="square" rtlCol="0">
            <a:spAutoFit/>
          </a:bodyPr>
          <a:lstStyle/>
          <a:p>
            <a:r>
              <a:rPr kumimoji="0" lang="en-US" altLang="zh-CN" sz="2800" b="1" i="0" u="none" strike="noStrike" kern="1200" cap="none" spc="0" normalizeH="0" baseline="0" noProof="0" dirty="0">
                <a:ln>
                  <a:noFill/>
                </a:ln>
                <a:solidFill>
                  <a:schemeClr val="accent1">
                    <a:lumMod val="60000"/>
                    <a:lumOff val="40000"/>
                  </a:schemeClr>
                </a:solidFill>
                <a:effectLst/>
                <a:uLnTx/>
                <a:uFillTx/>
                <a:latin typeface="Times New Roman" panose="02020603050405020304" charset="0"/>
                <a:ea typeface="黑体" panose="02010609060101010101" charset="-122"/>
                <a:cs typeface="Times New Roman" panose="02020603050405020304" charset="0"/>
                <a:sym typeface="+mn-ea"/>
              </a:rPr>
              <a:t>( </a:t>
            </a:r>
            <a:r>
              <a:rPr kumimoji="0" lang="en-US" altLang="zh-CN" sz="2800" b="1" i="0" u="none" strike="noStrike" kern="1200" cap="none" spc="0" normalizeH="0" baseline="0" noProof="0" dirty="0">
                <a:ln>
                  <a:noFill/>
                </a:ln>
                <a:solidFill>
                  <a:schemeClr val="accent1">
                    <a:lumMod val="60000"/>
                    <a:lumOff val="40000"/>
                  </a:schemeClr>
                </a:solidFill>
                <a:effectLst/>
                <a:uLnTx/>
                <a:uFillTx/>
                <a:latin typeface="Times New Roman" panose="02020603050405020304" charset="0"/>
                <a:cs typeface="Times New Roman" panose="02020603050405020304" charset="0"/>
                <a:sym typeface="+mn-ea"/>
              </a:rPr>
              <a:t>making  it hard )</a:t>
            </a:r>
            <a:endParaRPr lang="zh-CN" altLang="en-US" dirty="0">
              <a:solidFill>
                <a:schemeClr val="accent1">
                  <a:lumMod val="60000"/>
                  <a:lumOff val="40000"/>
                </a:schemeClr>
              </a:solidFill>
            </a:endParaRPr>
          </a:p>
        </p:txBody>
      </p:sp>
      <p:sp>
        <p:nvSpPr>
          <p:cNvPr id="20" name="文本框 19"/>
          <p:cNvSpPr txBox="1"/>
          <p:nvPr/>
        </p:nvSpPr>
        <p:spPr>
          <a:xfrm>
            <a:off x="9336405" y="2360184"/>
            <a:ext cx="2145492" cy="521970"/>
          </a:xfrm>
          <a:prstGeom prst="rect">
            <a:avLst/>
          </a:prstGeom>
          <a:noFill/>
        </p:spPr>
        <p:txBody>
          <a:bodyPr wrap="square" rtlCol="0">
            <a:spAutoFit/>
          </a:bodyPr>
          <a:lstStyle/>
          <a:p>
            <a:r>
              <a:rPr kumimoji="0" lang="en-US" altLang="zh-CN" sz="2800" b="1" i="0" u="none" strike="noStrike" kern="1200" cap="none" spc="0" normalizeH="0" baseline="0" noProof="0" dirty="0">
                <a:ln>
                  <a:noFill/>
                </a:ln>
                <a:solidFill>
                  <a:srgbClr val="C00000"/>
                </a:solidFill>
                <a:effectLst/>
                <a:uLnTx/>
                <a:uFillTx/>
                <a:latin typeface="Times New Roman" panose="02020603050405020304" charset="0"/>
                <a:cs typeface="Times New Roman" panose="02020603050405020304" charset="0"/>
                <a:sym typeface="+mn-ea"/>
              </a:rPr>
              <a:t>(to  produce </a:t>
            </a:r>
            <a:endParaRPr lang="zh-CN" altLang="en-US" dirty="0">
              <a:solidFill>
                <a:srgbClr val="C00000"/>
              </a:solidFill>
            </a:endParaRPr>
          </a:p>
        </p:txBody>
      </p:sp>
      <p:sp>
        <p:nvSpPr>
          <p:cNvPr id="21" name="文本框 20"/>
          <p:cNvSpPr txBox="1"/>
          <p:nvPr/>
        </p:nvSpPr>
        <p:spPr>
          <a:xfrm>
            <a:off x="1037268" y="3005997"/>
            <a:ext cx="2709223" cy="523220"/>
          </a:xfrm>
          <a:prstGeom prst="rect">
            <a:avLst/>
          </a:prstGeom>
          <a:noFill/>
        </p:spPr>
        <p:txBody>
          <a:bodyPr wrap="square" rtlCol="0">
            <a:spAutoFit/>
          </a:bodyPr>
          <a:lstStyle/>
          <a:p>
            <a:r>
              <a:rPr kumimoji="0" lang="en-US" altLang="zh-CN" sz="2800" b="1" i="0" u="none" strike="noStrike" kern="1200" cap="none" spc="0" normalizeH="0" baseline="0" noProof="0" dirty="0">
                <a:ln>
                  <a:noFill/>
                </a:ln>
                <a:solidFill>
                  <a:srgbClr val="C00000"/>
                </a:solidFill>
                <a:effectLst/>
                <a:uLnTx/>
                <a:uFillTx/>
                <a:latin typeface="Times New Roman" panose="02020603050405020304" charset="0"/>
                <a:cs typeface="Times New Roman" panose="02020603050405020304" charset="0"/>
                <a:sym typeface="+mn-ea"/>
              </a:rPr>
              <a:t> labiodentals)</a:t>
            </a:r>
            <a:endParaRPr lang="zh-CN" altLang="en-US" dirty="0">
              <a:solidFill>
                <a:srgbClr val="C00000"/>
              </a:solidFill>
            </a:endParaRPr>
          </a:p>
        </p:txBody>
      </p:sp>
      <p:sp>
        <p:nvSpPr>
          <p:cNvPr id="23" name="文本框 22"/>
          <p:cNvSpPr txBox="1"/>
          <p:nvPr/>
        </p:nvSpPr>
        <p:spPr>
          <a:xfrm>
            <a:off x="4175330" y="3002933"/>
            <a:ext cx="3165681" cy="521970"/>
          </a:xfrm>
          <a:prstGeom prst="rect">
            <a:avLst/>
          </a:prstGeom>
          <a:noFill/>
        </p:spPr>
        <p:txBody>
          <a:bodyPr wrap="square" rtlCol="0">
            <a:spAutoFit/>
          </a:bodyPr>
          <a:lstStyle/>
          <a:p>
            <a:r>
              <a:rPr kumimoji="0" lang="en-US" altLang="zh-CN" sz="2800" b="1" i="0" u="none" strike="noStrike" kern="1200" cap="none" spc="0" normalizeH="0" baseline="0" noProof="0" dirty="0">
                <a:ln>
                  <a:noFill/>
                </a:ln>
                <a:solidFill>
                  <a:srgbClr val="7030A0"/>
                </a:solidFill>
                <a:effectLst/>
                <a:uLnTx/>
                <a:uFillTx/>
                <a:latin typeface="Times New Roman" panose="02020603050405020304" charset="0"/>
                <a:ea typeface="黑体" panose="02010609060101010101" charset="-122"/>
                <a:cs typeface="Times New Roman" panose="02020603050405020304" charset="0"/>
                <a:sym typeface="+mn-ea"/>
              </a:rPr>
              <a:t>(</a:t>
            </a:r>
            <a:r>
              <a:rPr lang="en-US" altLang="zh-CN" sz="2800" b="1" dirty="0">
                <a:solidFill>
                  <a:srgbClr val="7030A0"/>
                </a:solidFill>
                <a:latin typeface="Times New Roman" panose="02020603050405020304" charset="0"/>
                <a:ea typeface="黑体" panose="02010609060101010101" charset="-122"/>
                <a:cs typeface="Times New Roman" panose="02020603050405020304" charset="0"/>
                <a:sym typeface="+mn-ea"/>
              </a:rPr>
              <a:t> </a:t>
            </a:r>
            <a:r>
              <a:rPr kumimoji="0" lang="en-US" altLang="zh-CN" sz="2800" b="1" i="0" u="none" strike="noStrike" kern="1200" cap="none" spc="0" normalizeH="0" baseline="0" noProof="0" dirty="0">
                <a:ln>
                  <a:noFill/>
                </a:ln>
                <a:solidFill>
                  <a:srgbClr val="7030A0"/>
                </a:solidFill>
                <a:effectLst/>
                <a:uLnTx/>
                <a:uFillTx/>
                <a:latin typeface="Times New Roman" panose="02020603050405020304" charset="0"/>
                <a:cs typeface="Times New Roman" panose="02020603050405020304" charset="0"/>
                <a:sym typeface="+mn-ea"/>
              </a:rPr>
              <a:t>which are  formed)</a:t>
            </a:r>
            <a:endParaRPr lang="zh-CN" altLang="en-US" dirty="0">
              <a:solidFill>
                <a:srgbClr val="7030A0"/>
              </a:solidFill>
            </a:endParaRPr>
          </a:p>
        </p:txBody>
      </p:sp>
      <p:sp>
        <p:nvSpPr>
          <p:cNvPr id="24" name="文本框 23"/>
          <p:cNvSpPr txBox="1"/>
          <p:nvPr/>
        </p:nvSpPr>
        <p:spPr>
          <a:xfrm>
            <a:off x="7144607" y="3007902"/>
            <a:ext cx="4738255" cy="953135"/>
          </a:xfrm>
          <a:prstGeom prst="rect">
            <a:avLst/>
          </a:prstGeom>
          <a:noFill/>
        </p:spPr>
        <p:txBody>
          <a:bodyPr wrap="square" rtlCol="0">
            <a:spAutoFit/>
          </a:bodyPr>
          <a:lstStyle/>
          <a:p>
            <a:r>
              <a:rPr lang="en-US" altLang="zh-CN" sz="2800" b="1" dirty="0">
                <a:solidFill>
                  <a:srgbClr val="FFC000"/>
                </a:solidFill>
                <a:latin typeface="Times New Roman" panose="02020603050405020304" charset="0"/>
                <a:cs typeface="Times New Roman" panose="02020603050405020304" charset="0"/>
                <a:sym typeface="+mn-ea"/>
              </a:rPr>
              <a:t>( by touching the  lower</a:t>
            </a:r>
            <a:endParaRPr lang="en-US" altLang="zh-CN" sz="2800" b="1" dirty="0">
              <a:solidFill>
                <a:srgbClr val="FFC000"/>
              </a:solidFill>
              <a:latin typeface="Times New Roman" panose="02020603050405020304" charset="0"/>
              <a:cs typeface="Times New Roman" panose="02020603050405020304" charset="0"/>
              <a:sym typeface="+mn-ea"/>
            </a:endParaRPr>
          </a:p>
          <a:p>
            <a:endParaRPr lang="zh-CN" altLang="en-US" sz="2800" dirty="0">
              <a:solidFill>
                <a:srgbClr val="FFC000"/>
              </a:solidFill>
            </a:endParaRPr>
          </a:p>
        </p:txBody>
      </p:sp>
      <p:sp>
        <p:nvSpPr>
          <p:cNvPr id="25" name="文本框 24"/>
          <p:cNvSpPr txBox="1"/>
          <p:nvPr/>
        </p:nvSpPr>
        <p:spPr>
          <a:xfrm>
            <a:off x="10790017" y="2990542"/>
            <a:ext cx="726378" cy="523220"/>
          </a:xfrm>
          <a:prstGeom prst="rect">
            <a:avLst/>
          </a:prstGeom>
          <a:noFill/>
        </p:spPr>
        <p:txBody>
          <a:bodyPr wrap="square" rtlCol="0">
            <a:spAutoFit/>
          </a:bodyPr>
          <a:lstStyle/>
          <a:p>
            <a:r>
              <a:rPr kumimoji="0" lang="en-US" altLang="zh-CN" sz="2800" b="1" i="0" u="none" strike="noStrike" kern="1200" cap="none" spc="0" normalizeH="0" baseline="0" noProof="0" dirty="0">
                <a:ln>
                  <a:noFill/>
                </a:ln>
                <a:solidFill>
                  <a:srgbClr val="FFC000"/>
                </a:solidFill>
                <a:effectLst/>
                <a:uLnTx/>
                <a:uFillTx/>
                <a:latin typeface="Times New Roman" panose="02020603050405020304" charset="0"/>
                <a:cs typeface="Times New Roman" panose="02020603050405020304" charset="0"/>
                <a:sym typeface="+mn-ea"/>
              </a:rPr>
              <a:t>lip )</a:t>
            </a:r>
            <a:endParaRPr lang="zh-CN" altLang="en-US" dirty="0">
              <a:solidFill>
                <a:srgbClr val="FFC000"/>
              </a:solidFill>
            </a:endParaRPr>
          </a:p>
        </p:txBody>
      </p:sp>
      <p:sp>
        <p:nvSpPr>
          <p:cNvPr id="28" name="文本框 27"/>
          <p:cNvSpPr txBox="1"/>
          <p:nvPr/>
        </p:nvSpPr>
        <p:spPr>
          <a:xfrm>
            <a:off x="883188" y="3451696"/>
            <a:ext cx="4870537" cy="661207"/>
          </a:xfrm>
          <a:prstGeom prst="rect">
            <a:avLst/>
          </a:prstGeom>
          <a:noFill/>
        </p:spPr>
        <p:txBody>
          <a:bodyPr wrap="square" rtlCol="0">
            <a:spAutoFit/>
          </a:bodyPr>
          <a:lstStyle/>
          <a:p>
            <a:pPr indent="0" algn="just">
              <a:lnSpc>
                <a:spcPct val="150000"/>
              </a:lnSpc>
              <a:buNone/>
            </a:pPr>
            <a:r>
              <a:rPr lang="en-US" altLang="zh-CN" sz="2800" b="1" dirty="0">
                <a:solidFill>
                  <a:srgbClr val="00B050"/>
                </a:solidFill>
                <a:latin typeface="Times New Roman" panose="02020603050405020304" charset="0"/>
                <a:cs typeface="Times New Roman" panose="02020603050405020304" charset="0"/>
                <a:sym typeface="+mn-ea"/>
              </a:rPr>
              <a:t>( to the upper teeth).</a:t>
            </a:r>
            <a:endParaRPr lang="en-US" altLang="en-US" sz="2800" b="1" dirty="0">
              <a:solidFill>
                <a:srgbClr val="00B050"/>
              </a:solidFill>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endParaRPr>
          </a:p>
        </p:txBody>
      </p:sp>
      <p:sp>
        <p:nvSpPr>
          <p:cNvPr id="29" name="文本框 28"/>
          <p:cNvSpPr txBox="1"/>
          <p:nvPr/>
        </p:nvSpPr>
        <p:spPr>
          <a:xfrm>
            <a:off x="8703013" y="1239150"/>
            <a:ext cx="6253018" cy="493148"/>
          </a:xfrm>
          <a:prstGeom prst="rect">
            <a:avLst/>
          </a:prstGeom>
          <a:noFill/>
        </p:spPr>
        <p:txBody>
          <a:bodyPr wrap="square">
            <a:spAutoFit/>
          </a:body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defRPr/>
            </a:pP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黑体" panose="02010609060101010101" charset="-122"/>
                <a:cs typeface="Arial" panose="020B0604020202020204"/>
                <a:sym typeface="+mn-ea"/>
              </a:rPr>
              <a:t>古代人类成年人</a:t>
            </a:r>
            <a:endPar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黑体" panose="02010609060101010101" charset="-122"/>
              <a:cs typeface="Arial" panose="020B0604020202020204"/>
            </a:endParaRPr>
          </a:p>
        </p:txBody>
      </p:sp>
      <p:sp>
        <p:nvSpPr>
          <p:cNvPr id="33" name="文本框 32"/>
          <p:cNvSpPr txBox="1"/>
          <p:nvPr/>
        </p:nvSpPr>
        <p:spPr>
          <a:xfrm>
            <a:off x="7540953" y="2082810"/>
            <a:ext cx="7476836" cy="461665"/>
          </a:xfrm>
          <a:prstGeom prst="rect">
            <a:avLst/>
          </a:prstGeom>
          <a:noFill/>
        </p:spPr>
        <p:txBody>
          <a:bodyPr wrap="square">
            <a:spAutoFit/>
          </a:bodyPr>
          <a:lstStyle/>
          <a:p>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黑体" panose="02010609060101010101" charset="-122"/>
                <a:cs typeface="Arial" panose="020B0604020202020204"/>
                <a:sym typeface="+mn-ea"/>
              </a:rPr>
              <a:t>这样很难</a:t>
            </a:r>
            <a:endParaRPr lang="zh-CN" altLang="en-US" sz="2400" dirty="0"/>
          </a:p>
        </p:txBody>
      </p:sp>
      <p:sp>
        <p:nvSpPr>
          <p:cNvPr id="37" name="文本框 36"/>
          <p:cNvSpPr txBox="1"/>
          <p:nvPr/>
        </p:nvSpPr>
        <p:spPr>
          <a:xfrm>
            <a:off x="9414777" y="1988191"/>
            <a:ext cx="7509162" cy="491481"/>
          </a:xfrm>
          <a:prstGeom prst="rect">
            <a:avLst/>
          </a:prstGeom>
          <a:noFill/>
        </p:spPr>
        <p:txBody>
          <a:bodyPr wrap="square">
            <a:spAutoFit/>
          </a:body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defRPr/>
            </a:pPr>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黑体" panose="02010609060101010101" charset="-122"/>
                <a:cs typeface="Arial" panose="020B0604020202020204"/>
                <a:sym typeface="+mn-ea"/>
              </a:rPr>
              <a:t>发出唇音</a:t>
            </a:r>
            <a:endParaRPr kumimoji="0" lang="zh-CN" altLang="en-US" sz="2400" b="0" i="0" u="none" strike="noStrike" kern="1200" cap="none" spc="0" normalizeH="0" baseline="0" noProof="0" dirty="0">
              <a:ln>
                <a:noFill/>
              </a:ln>
              <a:solidFill>
                <a:srgbClr val="000000"/>
              </a:solidFill>
              <a:effectLst/>
              <a:uLnTx/>
              <a:uFillTx/>
              <a:latin typeface="Arial" panose="020B0604020202020204"/>
              <a:ea typeface="黑体" panose="02010609060101010101" charset="-122"/>
              <a:cs typeface="Arial" panose="020B0604020202020204"/>
            </a:endParaRPr>
          </a:p>
        </p:txBody>
      </p:sp>
      <p:sp>
        <p:nvSpPr>
          <p:cNvPr id="41" name="文本框 40"/>
          <p:cNvSpPr txBox="1"/>
          <p:nvPr/>
        </p:nvSpPr>
        <p:spPr>
          <a:xfrm>
            <a:off x="7061200" y="3539522"/>
            <a:ext cx="8492836" cy="461665"/>
          </a:xfrm>
          <a:prstGeom prst="rect">
            <a:avLst/>
          </a:prstGeom>
          <a:noFill/>
        </p:spPr>
        <p:txBody>
          <a:bodyPr wrap="square">
            <a:spAutoFit/>
          </a:bodyPr>
          <a:lstStyle/>
          <a:p>
            <a:r>
              <a:rPr kumimoji="0" lang="zh-CN" altLang="en-US" sz="2400" b="0" i="0" u="none" strike="noStrike" kern="1200" cap="none" spc="0" normalizeH="0" baseline="0" noProof="0" dirty="0">
                <a:ln>
                  <a:noFill/>
                </a:ln>
                <a:solidFill>
                  <a:srgbClr val="000000"/>
                </a:solidFill>
                <a:effectLst/>
                <a:uLnTx/>
                <a:uFillTx/>
                <a:latin typeface="Times New Roman" panose="02020603050405020304" charset="0"/>
                <a:ea typeface="黑体" panose="02010609060101010101" charset="-122"/>
                <a:cs typeface="Arial" panose="020B0604020202020204"/>
                <a:sym typeface="+mn-ea"/>
              </a:rPr>
              <a:t>这通过下唇接触上齿</a:t>
            </a:r>
            <a:r>
              <a:rPr lang="zh-CN" altLang="en-US" sz="2400" dirty="0">
                <a:solidFill>
                  <a:srgbClr val="000000"/>
                </a:solidFill>
                <a:latin typeface="Times New Roman" panose="02020603050405020304" charset="0"/>
                <a:ea typeface="黑体" panose="02010609060101010101" charset="-122"/>
                <a:cs typeface="Arial" panose="020B0604020202020204"/>
                <a:sym typeface="+mn-ea"/>
              </a:rPr>
              <a:t>形成</a:t>
            </a:r>
            <a:endParaRPr lang="zh-CN" altLang="en-US" sz="2400" dirty="0"/>
          </a:p>
        </p:txBody>
      </p:sp>
      <p:sp>
        <p:nvSpPr>
          <p:cNvPr id="42" name="线形标注 2 12"/>
          <p:cNvSpPr/>
          <p:nvPr/>
        </p:nvSpPr>
        <p:spPr>
          <a:xfrm>
            <a:off x="6260052" y="897049"/>
            <a:ext cx="1662430" cy="721995"/>
          </a:xfrm>
          <a:prstGeom prst="borderCallout2">
            <a:avLst>
              <a:gd name="adj1" fmla="val 18750"/>
              <a:gd name="adj2" fmla="val -8333"/>
              <a:gd name="adj3" fmla="val 18750"/>
              <a:gd name="adj4" fmla="val -16667"/>
              <a:gd name="adj5" fmla="val 127704"/>
              <a:gd name="adj6" fmla="val -119327"/>
            </a:avLst>
          </a:prstGeom>
          <a:solidFill>
            <a:srgbClr val="00B0F0">
              <a:alpha val="38000"/>
            </a:srgbClr>
          </a:solidFill>
          <a:ln>
            <a:solidFill>
              <a:srgbClr val="00B0F0"/>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dirty="0">
                <a:solidFill>
                  <a:schemeClr val="tx1"/>
                </a:solidFill>
              </a:rPr>
              <a:t>引导宾语从句（充当主干）</a:t>
            </a:r>
            <a:endParaRPr lang="zh-CN" altLang="en-US" dirty="0">
              <a:solidFill>
                <a:schemeClr val="tx1"/>
              </a:solidFill>
            </a:endParaRPr>
          </a:p>
        </p:txBody>
      </p:sp>
      <p:sp>
        <p:nvSpPr>
          <p:cNvPr id="43" name="矩形 42"/>
          <p:cNvSpPr/>
          <p:nvPr/>
        </p:nvSpPr>
        <p:spPr>
          <a:xfrm>
            <a:off x="3798570" y="1837690"/>
            <a:ext cx="819150" cy="327025"/>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down)">
                                      <p:cBhvr>
                                        <p:cTn id="7" dur="500"/>
                                        <p:tgtEl>
                                          <p:spTgt spid="42"/>
                                        </p:tgtEl>
                                      </p:cBhvr>
                                    </p:animEffect>
                                  </p:childTnLst>
                                </p:cTn>
                              </p:par>
                              <p:par>
                                <p:cTn id="8" presetID="1" presetClass="entr" presetSubtype="0"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4"/>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8"/>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wipe(right)">
                                      <p:cBhvr>
                                        <p:cTn id="48" dur="500"/>
                                        <p:tgtEl>
                                          <p:spTgt spid="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down)">
                                      <p:cBhvr>
                                        <p:cTn id="53" dur="500"/>
                                        <p:tgtEl>
                                          <p:spTgt spid="17"/>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9"/>
                                        </p:tgtEl>
                                        <p:attrNameLst>
                                          <p:attrName>style.visibility</p:attrName>
                                        </p:attrNameLst>
                                      </p:cBhvr>
                                      <p:to>
                                        <p:strVal val="visible"/>
                                      </p:to>
                                    </p:set>
                                    <p:anim calcmode="lin" valueType="num">
                                      <p:cBhvr additive="base">
                                        <p:cTn id="58" dur="500" fill="hold"/>
                                        <p:tgtEl>
                                          <p:spTgt spid="29"/>
                                        </p:tgtEl>
                                        <p:attrNameLst>
                                          <p:attrName>ppt_x</p:attrName>
                                        </p:attrNameLst>
                                      </p:cBhvr>
                                      <p:tavLst>
                                        <p:tav tm="0">
                                          <p:val>
                                            <p:strVal val="#ppt_x"/>
                                          </p:val>
                                        </p:tav>
                                        <p:tav tm="100000">
                                          <p:val>
                                            <p:strVal val="#ppt_x"/>
                                          </p:val>
                                        </p:tav>
                                      </p:tavLst>
                                    </p:anim>
                                    <p:anim calcmode="lin" valueType="num">
                                      <p:cBhvr additive="base">
                                        <p:cTn id="59"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33"/>
                                        </p:tgtEl>
                                        <p:attrNameLst>
                                          <p:attrName>style.visibility</p:attrName>
                                        </p:attrNameLst>
                                      </p:cBhvr>
                                      <p:to>
                                        <p:strVal val="visible"/>
                                      </p:to>
                                    </p:set>
                                    <p:anim calcmode="lin" valueType="num">
                                      <p:cBhvr additive="base">
                                        <p:cTn id="64" dur="500" fill="hold"/>
                                        <p:tgtEl>
                                          <p:spTgt spid="33"/>
                                        </p:tgtEl>
                                        <p:attrNameLst>
                                          <p:attrName>ppt_x</p:attrName>
                                        </p:attrNameLst>
                                      </p:cBhvr>
                                      <p:tavLst>
                                        <p:tav tm="0">
                                          <p:val>
                                            <p:strVal val="#ppt_x"/>
                                          </p:val>
                                        </p:tav>
                                        <p:tav tm="100000">
                                          <p:val>
                                            <p:strVal val="#ppt_x"/>
                                          </p:val>
                                        </p:tav>
                                      </p:tavLst>
                                    </p:anim>
                                    <p:anim calcmode="lin" valueType="num">
                                      <p:cBhvr additive="base">
                                        <p:cTn id="65"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37"/>
                                        </p:tgtEl>
                                        <p:attrNameLst>
                                          <p:attrName>style.visibility</p:attrName>
                                        </p:attrNameLst>
                                      </p:cBhvr>
                                      <p:to>
                                        <p:strVal val="visible"/>
                                      </p:to>
                                    </p:set>
                                    <p:anim calcmode="lin" valueType="num">
                                      <p:cBhvr additive="base">
                                        <p:cTn id="70" dur="500" fill="hold"/>
                                        <p:tgtEl>
                                          <p:spTgt spid="37"/>
                                        </p:tgtEl>
                                        <p:attrNameLst>
                                          <p:attrName>ppt_x</p:attrName>
                                        </p:attrNameLst>
                                      </p:cBhvr>
                                      <p:tavLst>
                                        <p:tav tm="0">
                                          <p:val>
                                            <p:strVal val="#ppt_x"/>
                                          </p:val>
                                        </p:tav>
                                        <p:tav tm="100000">
                                          <p:val>
                                            <p:strVal val="#ppt_x"/>
                                          </p:val>
                                        </p:tav>
                                      </p:tavLst>
                                    </p:anim>
                                    <p:anim calcmode="lin" valueType="num">
                                      <p:cBhvr additive="base">
                                        <p:cTn id="71"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41"/>
                                        </p:tgtEl>
                                        <p:attrNameLst>
                                          <p:attrName>style.visibility</p:attrName>
                                        </p:attrNameLst>
                                      </p:cBhvr>
                                      <p:to>
                                        <p:strVal val="visible"/>
                                      </p:to>
                                    </p:set>
                                    <p:anim calcmode="lin" valueType="num">
                                      <p:cBhvr additive="base">
                                        <p:cTn id="76" dur="500" fill="hold"/>
                                        <p:tgtEl>
                                          <p:spTgt spid="41"/>
                                        </p:tgtEl>
                                        <p:attrNameLst>
                                          <p:attrName>ppt_x</p:attrName>
                                        </p:attrNameLst>
                                      </p:cBhvr>
                                      <p:tavLst>
                                        <p:tav tm="0">
                                          <p:val>
                                            <p:strVal val="#ppt_x"/>
                                          </p:val>
                                        </p:tav>
                                        <p:tav tm="100000">
                                          <p:val>
                                            <p:strVal val="#ppt_x"/>
                                          </p:val>
                                        </p:tav>
                                      </p:tavLst>
                                    </p:anim>
                                    <p:anim calcmode="lin" valueType="num">
                                      <p:cBhvr additive="base">
                                        <p:cTn id="77"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wipe(down)">
                                      <p:cBhvr>
                                        <p:cTn id="8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17" grpId="0" animBg="1"/>
      <p:bldP spid="10" grpId="0"/>
      <p:bldP spid="14" grpId="0"/>
      <p:bldP spid="18" grpId="0"/>
      <p:bldP spid="20" grpId="0"/>
      <p:bldP spid="21" grpId="0"/>
      <p:bldP spid="23" grpId="0"/>
      <p:bldP spid="24" grpId="0"/>
      <p:bldP spid="25" grpId="0"/>
      <p:bldP spid="28" grpId="0"/>
      <p:bldP spid="29" grpId="0"/>
      <p:bldP spid="33" grpId="0"/>
      <p:bldP spid="37" grpId="0"/>
      <p:bldP spid="41" grpId="0"/>
      <p:bldP spid="42" grpId="0" animBg="1"/>
      <p:bldP spid="43"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977704"/>
            <a:ext cx="10515600" cy="1325563"/>
          </a:xfrm>
        </p:spPr>
        <p:txBody>
          <a:bodyPr/>
          <a:lstStyle/>
          <a:p>
            <a:r>
              <a:rPr lang="zh-CN" altLang="en-US" sz="3200" b="1">
                <a:latin typeface="华文新魏" panose="02010800040101010101" charset="-122"/>
                <a:ea typeface="华文新魏" panose="02010800040101010101" charset="-122"/>
              </a:rPr>
              <a:t>长难句理解三步走：</a:t>
            </a:r>
            <a:endParaRPr lang="zh-CN" altLang="en-US" sz="3200" b="1">
              <a:latin typeface="华文新魏" panose="02010800040101010101" charset="-122"/>
              <a:ea typeface="华文新魏" panose="02010800040101010101" charset="-122"/>
            </a:endParaRPr>
          </a:p>
        </p:txBody>
      </p:sp>
      <p:sp>
        <p:nvSpPr>
          <p:cNvPr id="4" name="标题 2"/>
          <p:cNvSpPr>
            <a:spLocks noGrp="1"/>
          </p:cNvSpPr>
          <p:nvPr>
            <p:custDataLst>
              <p:tags r:id="rId1"/>
            </p:custDataLst>
          </p:nvPr>
        </p:nvSpPr>
        <p:spPr>
          <a:xfrm>
            <a:off x="669882" y="443234"/>
            <a:ext cx="10852237" cy="441964"/>
          </a:xfrm>
          <a:prstGeom prst="rect">
            <a:avLst/>
          </a:prstGeom>
        </p:spPr>
        <p:txBody>
          <a:bodyPr vert="horz" wrap="square" lIns="90170" tIns="46990" rIns="90170" bIns="46990" rtlCol="0" anchor="ctr" anchorCtr="0">
            <a:noAutofit/>
          </a:bodyPr>
          <a:lstStyle>
            <a:lvl1pPr marL="0" marR="0" algn="l" defTabSz="914400" rtl="0" eaLnBrk="1" fontAlgn="auto" latinLnBrk="0" hangingPunct="1">
              <a:lnSpc>
                <a:spcPct val="100000"/>
              </a:lnSpc>
              <a:spcBef>
                <a:spcPct val="0"/>
              </a:spcBef>
              <a:buNone/>
              <a:defRPr kumimoji="0" lang="zh-CN" altLang="en-US" sz="2400" b="1" i="0" u="none" strike="noStrike" kern="1200" cap="none" spc="200" normalizeH="0" baseline="0" noProof="1">
                <a:solidFill>
                  <a:schemeClr val="tx1"/>
                </a:solidFill>
                <a:uFillTx/>
                <a:latin typeface="Arial" panose="020B0604020202020204" pitchFamily="34" charset="0"/>
                <a:ea typeface="汉仪中圆 简" charset="0"/>
                <a:cs typeface="+mj-cs"/>
                <a:sym typeface="+mn-ea"/>
              </a:defRPr>
            </a:lvl1pPr>
          </a:lstStyle>
          <a:p>
            <a:pPr>
              <a:lnSpc>
                <a:spcPct val="150000"/>
              </a:lnSpc>
            </a:pPr>
            <a:endParaRPr lang="zh-CN" altLang="en-US" sz="3200">
              <a:latin typeface="Arial Black" panose="020B0A04020102020204" charset="0"/>
            </a:endParaRPr>
          </a:p>
        </p:txBody>
      </p:sp>
      <p:sp>
        <p:nvSpPr>
          <p:cNvPr id="3" name="内容占位符 2"/>
          <p:cNvSpPr>
            <a:spLocks noGrp="1"/>
          </p:cNvSpPr>
          <p:nvPr>
            <p:ph idx="1"/>
          </p:nvPr>
        </p:nvSpPr>
        <p:spPr>
          <a:xfrm>
            <a:off x="583565" y="1987063"/>
            <a:ext cx="10515600" cy="4752096"/>
          </a:xfrm>
        </p:spPr>
        <p:txBody>
          <a:bodyPr>
            <a:noAutofit/>
          </a:bodyPr>
          <a:lstStyle/>
          <a:p>
            <a:pPr marL="0" indent="0" fontAlgn="auto">
              <a:lnSpc>
                <a:spcPts val="2800"/>
              </a:lnSpc>
              <a:buNone/>
            </a:pPr>
            <a:r>
              <a:rPr lang="zh-CN" altLang="en-US" sz="2800" b="1" dirty="0">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sym typeface="+mn-ea"/>
              </a:rPr>
              <a:t>①</a:t>
            </a:r>
            <a:r>
              <a:rPr lang="en-US" altLang="zh-CN" sz="2800" b="1" dirty="0" err="1">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sym typeface="+mn-ea"/>
              </a:rPr>
              <a:t>去繁存简抓主干</a:t>
            </a:r>
            <a:r>
              <a:rPr lang="en-US" altLang="zh-CN" sz="2800" b="1" dirty="0">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dirty="0">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sym typeface="+mn-ea"/>
              </a:rPr>
              <a:t>括号法</a:t>
            </a:r>
            <a:r>
              <a:rPr lang="en-US" altLang="zh-CN"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2800"/>
              </a:lnSpc>
              <a:buNone/>
            </a:pPr>
            <a:r>
              <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认清</a:t>
            </a:r>
            <a:r>
              <a:rPr lang="en-US" altLang="zh-CN"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三长两短一并列</a:t>
            </a:r>
            <a:r>
              <a:rPr lang="en-US" altLang="zh-CN"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，找到</a:t>
            </a:r>
            <a:r>
              <a:rPr lang="en-US" altLang="zh-CN" sz="2800" b="1" dirty="0" err="1">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主干</a:t>
            </a:r>
            <a:r>
              <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a:t>
            </a:r>
            <a:endPar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2800"/>
              </a:lnSpc>
              <a:buNone/>
            </a:pPr>
            <a:endPar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2800"/>
              </a:lnSpc>
              <a:buNone/>
            </a:pPr>
            <a:r>
              <a:rPr lang="zh-CN" altLang="en-US" sz="2800" b="1" dirty="0">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sym typeface="+mn-ea"/>
              </a:rPr>
              <a:t>②按照顺序译意群</a:t>
            </a:r>
            <a:endParaRPr lang="zh-CN" altLang="en-US" sz="2800" b="1" dirty="0">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en-US" altLang="zh-CN" sz="2800" b="1" dirty="0" err="1">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运用</a:t>
            </a:r>
            <a:r>
              <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词汇及语法知识</a:t>
            </a:r>
            <a:r>
              <a:rPr lang="en-US" altLang="zh-CN"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借助连接词</a:t>
            </a:r>
            <a:r>
              <a:rPr lang="en-US" altLang="zh-CN"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引导词</a:t>
            </a:r>
            <a:r>
              <a:rPr lang="en-US" altLang="zh-CN" sz="2800" b="1" dirty="0" err="1">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将长句分解成若干意群</a:t>
            </a:r>
            <a:r>
              <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并</a:t>
            </a:r>
            <a:r>
              <a:rPr lang="zh-CN" altLang="en-US" sz="2800" b="1"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直译</a:t>
            </a:r>
            <a:endParaRPr lang="zh-CN" altLang="en-US" sz="2800" b="1"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endParaRPr lang="zh-CN" altLang="en-US" sz="2800" b="1"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endParaRPr>
          </a:p>
          <a:p>
            <a:pPr marL="0" indent="0" fontAlgn="auto">
              <a:lnSpc>
                <a:spcPts val="3000"/>
              </a:lnSpc>
              <a:buNone/>
            </a:pPr>
            <a:r>
              <a:rPr lang="zh-CN" altLang="en-US" sz="2800" b="1" dirty="0">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rPr>
              <a:t>③调整语序明句意</a:t>
            </a:r>
            <a:endParaRPr lang="zh-CN" altLang="en-US" sz="2800" b="1" dirty="0">
              <a:solidFill>
                <a:schemeClr val="accent1">
                  <a:lumMod val="75000"/>
                </a:schemeClr>
              </a:solidFill>
              <a:latin typeface="宋体" panose="02010600030101010101" pitchFamily="2" charset="-122"/>
              <a:ea typeface="宋体" panose="02010600030101010101" pitchFamily="2" charset="-122"/>
              <a:cs typeface="宋体" panose="02010600030101010101" pitchFamily="2" charset="-122"/>
            </a:endParaRPr>
          </a:p>
          <a:p>
            <a:pPr marL="0" indent="0" algn="l" fontAlgn="auto">
              <a:lnSpc>
                <a:spcPts val="2800"/>
              </a:lnSpc>
              <a:buClrTx/>
              <a:buSzTx/>
              <a:buNone/>
            </a:pPr>
            <a:r>
              <a:rPr lang="en-US" altLang="zh-CN" sz="2800" dirty="0" err="1">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合理</a:t>
            </a:r>
            <a:r>
              <a:rPr lang="en-US" altLang="zh-CN" sz="2800" dirty="0" err="1">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调整语序</a:t>
            </a:r>
            <a:r>
              <a:rPr lang="zh-CN" altLang="en-US" sz="2800"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，使句意表达通顺</a:t>
            </a:r>
            <a:r>
              <a:rPr lang="en-US" altLang="zh-CN" sz="2800"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2800" b="1" u="sng" dirty="0">
              <a:solidFill>
                <a:schemeClr val="accent3">
                  <a:lumMod val="75000"/>
                </a:schemeClr>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0" name="图片 99"/>
          <p:cNvPicPr/>
          <p:nvPr/>
        </p:nvPicPr>
        <p:blipFill>
          <a:blip r:embed="rId2"/>
          <a:stretch>
            <a:fillRect/>
          </a:stretch>
        </p:blipFill>
        <p:spPr>
          <a:xfrm>
            <a:off x="8494395" y="1148715"/>
            <a:ext cx="2604770" cy="2280285"/>
          </a:xfrm>
          <a:prstGeom prst="rect">
            <a:avLst/>
          </a:prstGeom>
          <a:noFill/>
          <a:ln w="9525">
            <a:noFill/>
          </a:ln>
        </p:spPr>
      </p:pic>
      <p:sp>
        <p:nvSpPr>
          <p:cNvPr id="5" name="文本框 4"/>
          <p:cNvSpPr txBox="1"/>
          <p:nvPr/>
        </p:nvSpPr>
        <p:spPr>
          <a:xfrm>
            <a:off x="1006475" y="721360"/>
            <a:ext cx="3385185" cy="583565"/>
          </a:xfrm>
          <a:prstGeom prst="rect">
            <a:avLst/>
          </a:prstGeom>
          <a:noFill/>
        </p:spPr>
        <p:txBody>
          <a:bodyPr wrap="square" rtlCol="0">
            <a:spAutoFit/>
          </a:bodyPr>
          <a:lstStyle/>
          <a:p>
            <a:r>
              <a:rPr lang="en-US" altLang="zh-CN" sz="3200" b="1">
                <a:solidFill>
                  <a:schemeClr val="accent4">
                    <a:lumMod val="75000"/>
                  </a:schemeClr>
                </a:solidFill>
                <a:effectLst>
                  <a:outerShdw blurRad="38100" dist="38100" dir="2700000" algn="tl">
                    <a:srgbClr val="000000">
                      <a:alpha val="43137"/>
                    </a:srgbClr>
                  </a:outerShdw>
                </a:effectLst>
              </a:rPr>
              <a:t>Conclusion</a:t>
            </a:r>
            <a:endParaRPr lang="en-US" altLang="zh-CN" sz="3200" b="1">
              <a:solidFill>
                <a:schemeClr val="accent4">
                  <a:lumMod val="75000"/>
                </a:schemeClr>
              </a:solidFill>
              <a:effectLst>
                <a:outerShdw blurRad="38100" dist="38100" dir="2700000" algn="tl">
                  <a:srgbClr val="000000">
                    <a:alpha val="43137"/>
                  </a:srgbClr>
                </a:outerShdw>
              </a:effectLst>
            </a:endParaRPr>
          </a:p>
        </p:txBody>
      </p:sp>
    </p:spTree>
    <p:custDataLst>
      <p:tags r:id="rId3"/>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2" presetClass="entr" presetSubtype="4" fill="hold" nodeType="withEffect">
                                  <p:stCondLst>
                                    <p:cond delay="0"/>
                                  </p:stCondLst>
                                  <p:childTnLst>
                                    <p:set>
                                      <p:cBhvr>
                                        <p:cTn id="34" dur="1" fill="hold">
                                          <p:stCondLst>
                                            <p:cond delay="0"/>
                                          </p:stCondLst>
                                        </p:cTn>
                                        <p:tgtEl>
                                          <p:spTgt spid="100"/>
                                        </p:tgtEl>
                                        <p:attrNameLst>
                                          <p:attrName>style.visibility</p:attrName>
                                        </p:attrNameLst>
                                      </p:cBhvr>
                                      <p:to>
                                        <p:strVal val="visible"/>
                                      </p:to>
                                    </p:set>
                                    <p:animEffect transition="in" filter="wipe(down)">
                                      <p:cBhvr>
                                        <p:cTn id="35"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en-US" altLang="zh-CN">
                <a:solidFill>
                  <a:schemeClr val="accent1"/>
                </a:solidFill>
              </a:rPr>
              <a:t>Practice</a:t>
            </a:r>
            <a:endParaRPr lang="en-US" altLang="zh-CN">
              <a:solidFill>
                <a:schemeClr val="accent1"/>
              </a:solidFill>
            </a:endParaRPr>
          </a:p>
        </p:txBody>
      </p:sp>
      <p:sp>
        <p:nvSpPr>
          <p:cNvPr id="3" name="文本占位符 2"/>
          <p:cNvSpPr>
            <a:spLocks noGrp="1"/>
          </p:cNvSpPr>
          <p:nvPr>
            <p:ph type="body" idx="1"/>
            <p:custDataLst>
              <p:tags r:id="rId2"/>
            </p:custDataLst>
          </p:nvPr>
        </p:nvSpPr>
        <p:spPr/>
        <p:txBody>
          <a:bodyPr/>
          <a:lstStyle/>
          <a:p>
            <a:r>
              <a:rPr lang="en-US" altLang="zh-CN">
                <a:solidFill>
                  <a:schemeClr val="lt1"/>
                </a:solidFill>
              </a:rPr>
              <a:t>2</a:t>
            </a:r>
            <a:endParaRPr lang="en-US" altLang="zh-CN">
              <a:solidFill>
                <a:schemeClr val="lt1"/>
              </a:solidFill>
            </a:endParaRPr>
          </a:p>
        </p:txBody>
      </p:sp>
    </p:spTree>
    <p:custDataLst>
      <p:tags r:id="rId3"/>
    </p:custData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75724"/>
            <a:ext cx="10515600" cy="1325563"/>
          </a:xfrm>
        </p:spPr>
        <p:txBody>
          <a:bodyPr/>
          <a:lstStyle/>
          <a:p>
            <a:r>
              <a:rPr lang="en-US" altLang="zh-CN" sz="3200" b="1" dirty="0">
                <a:latin typeface="宋体" panose="02010600030101010101" pitchFamily="2" charset="-122"/>
                <a:ea typeface="宋体" panose="02010600030101010101" pitchFamily="2" charset="-122"/>
                <a:sym typeface="+mn-ea"/>
              </a:rPr>
              <a:t>1.</a:t>
            </a:r>
            <a:r>
              <a:rPr lang="zh-CN" altLang="en-US" sz="3200" b="1" dirty="0">
                <a:latin typeface="宋体" panose="02010600030101010101" pitchFamily="2" charset="-122"/>
                <a:ea typeface="宋体" panose="02010600030101010101" pitchFamily="2" charset="-122"/>
                <a:sym typeface="+mn-ea"/>
              </a:rPr>
              <a:t>找出以下句子的主干并翻译句子</a:t>
            </a:r>
            <a:endParaRPr lang="zh-CN" altLang="en-US" sz="3200" b="1" dirty="0">
              <a:latin typeface="宋体" panose="02010600030101010101" pitchFamily="2" charset="-122"/>
              <a:ea typeface="宋体" panose="02010600030101010101" pitchFamily="2" charset="-122"/>
              <a:sym typeface="+mn-ea"/>
            </a:endParaRPr>
          </a:p>
        </p:txBody>
      </p:sp>
      <p:sp>
        <p:nvSpPr>
          <p:cNvPr id="3" name="内容占位符 2"/>
          <p:cNvSpPr>
            <a:spLocks noGrp="1"/>
          </p:cNvSpPr>
          <p:nvPr>
            <p:ph idx="1"/>
          </p:nvPr>
        </p:nvSpPr>
        <p:spPr>
          <a:xfrm>
            <a:off x="683895" y="1229995"/>
            <a:ext cx="10515600" cy="2023745"/>
          </a:xfrm>
        </p:spPr>
        <p:txBody>
          <a:bodyPr>
            <a:normAutofit/>
          </a:bodyPr>
          <a:lstStyle/>
          <a:p>
            <a:pPr indent="0" algn="just">
              <a:lnSpc>
                <a:spcPct val="150000"/>
              </a:lnSpc>
              <a:buNone/>
            </a:pPr>
            <a:r>
              <a:rPr lang="zh-CN" altLang="en-US" b="1" dirty="0">
                <a:latin typeface="Times New Roman" panose="02020603050405020304" charset="0"/>
                <a:ea typeface="华文新魏" panose="02010800040101010101" charset="-122"/>
                <a:cs typeface="Times New Roman" panose="02020603050405020304" charset="0"/>
                <a:sym typeface="+mn-ea"/>
              </a:rPr>
              <a:t>【</a:t>
            </a:r>
            <a:r>
              <a:rPr lang="en-US" altLang="zh-CN" b="1" dirty="0">
                <a:latin typeface="Times New Roman" panose="02020603050405020304" charset="0"/>
                <a:ea typeface="华文新魏" panose="02010800040101010101" charset="-122"/>
                <a:cs typeface="Times New Roman" panose="02020603050405020304" charset="0"/>
                <a:sym typeface="+mn-ea"/>
              </a:rPr>
              <a:t>2023</a:t>
            </a:r>
            <a:r>
              <a:rPr lang="zh-CN" altLang="en-US" b="1" dirty="0">
                <a:latin typeface="Times New Roman" panose="02020603050405020304" charset="0"/>
                <a:ea typeface="华文新魏" panose="02010800040101010101" charset="-122"/>
                <a:cs typeface="Times New Roman" panose="02020603050405020304" charset="0"/>
                <a:sym typeface="+mn-ea"/>
              </a:rPr>
              <a:t>新课标</a:t>
            </a:r>
            <a:r>
              <a:rPr lang="en-US" altLang="zh-CN" b="1" dirty="0">
                <a:latin typeface="Times New Roman" panose="02020603050405020304" charset="0"/>
                <a:ea typeface="华文新魏" panose="02010800040101010101" charset="-122"/>
                <a:cs typeface="Times New Roman" panose="02020603050405020304" charset="0"/>
                <a:sym typeface="+mn-ea"/>
              </a:rPr>
              <a:t>Ⅰ</a:t>
            </a:r>
            <a:r>
              <a:rPr lang="zh-CN" altLang="en-US" b="1" dirty="0">
                <a:latin typeface="Times New Roman" panose="02020603050405020304" charset="0"/>
                <a:ea typeface="华文新魏" panose="02010800040101010101" charset="-122"/>
                <a:cs typeface="Times New Roman" panose="02020603050405020304" charset="0"/>
                <a:sym typeface="+mn-ea"/>
              </a:rPr>
              <a:t>卷</a:t>
            </a:r>
            <a:r>
              <a:rPr lang="en-US" altLang="zh-CN" b="1" dirty="0">
                <a:latin typeface="Times New Roman" panose="02020603050405020304" charset="0"/>
                <a:ea typeface="华文新魏" panose="02010800040101010101" charset="-122"/>
                <a:cs typeface="Times New Roman" panose="02020603050405020304" charset="0"/>
                <a:sym typeface="+mn-ea"/>
              </a:rPr>
              <a:t>B</a:t>
            </a:r>
            <a:r>
              <a:rPr lang="zh-CN" altLang="en-US" b="1" dirty="0">
                <a:latin typeface="Times New Roman" panose="02020603050405020304" charset="0"/>
                <a:ea typeface="华文新魏" panose="02010800040101010101" charset="-122"/>
                <a:cs typeface="Times New Roman" panose="02020603050405020304" charset="0"/>
                <a:sym typeface="+mn-ea"/>
              </a:rPr>
              <a:t>篇】</a:t>
            </a:r>
            <a:r>
              <a:rPr lang="en-US" sz="2800" b="1" dirty="0">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A dirty stream, for example, often became clear after flowing through plants and along rocks where tiny creatures lived.</a:t>
            </a:r>
            <a:endParaRPr lang="en-US" sz="2800" b="1" dirty="0">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endParaRPr>
          </a:p>
          <a:p>
            <a:pPr indent="0" algn="just">
              <a:lnSpc>
                <a:spcPct val="150000"/>
              </a:lnSpc>
              <a:buNone/>
            </a:pPr>
            <a:endParaRPr lang="en-US" altLang="en-US" sz="2800" b="1" dirty="0">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endParaRPr>
          </a:p>
        </p:txBody>
      </p:sp>
      <p:sp>
        <p:nvSpPr>
          <p:cNvPr id="10" name="文本框 9"/>
          <p:cNvSpPr txBox="1"/>
          <p:nvPr/>
        </p:nvSpPr>
        <p:spPr>
          <a:xfrm>
            <a:off x="995045" y="3854450"/>
            <a:ext cx="10833100" cy="2030095"/>
          </a:xfrm>
          <a:prstGeom prst="rect">
            <a:avLst/>
          </a:prstGeom>
          <a:noFill/>
        </p:spPr>
        <p:txBody>
          <a:bodyPr wrap="square" rtlCol="0">
            <a:spAutoFit/>
          </a:bodyPr>
          <a:lstStyle/>
          <a:p>
            <a:pPr indent="0" algn="l" fontAlgn="auto">
              <a:lnSpc>
                <a:spcPct val="150000"/>
              </a:lnSpc>
            </a:pPr>
            <a:r>
              <a:rPr lang="en-US" sz="2800" b="1">
                <a:solidFill>
                  <a:srgbClr val="FF0000"/>
                </a:solidFill>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A dirty stream</a:t>
            </a:r>
            <a:r>
              <a:rPr 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 </a:t>
            </a:r>
            <a:r>
              <a:rPr lang="zh-CN" alt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a:t>
            </a:r>
            <a:r>
              <a:rPr lang="en-US" sz="2800" b="1">
                <a:solidFill>
                  <a:schemeClr val="accent2"/>
                </a:solidFill>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for example</a:t>
            </a:r>
            <a:r>
              <a:rPr lang="zh-CN" alt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a:t>
            </a:r>
            <a:r>
              <a:rPr 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 </a:t>
            </a:r>
            <a:r>
              <a:rPr lang="en-US" sz="2800" b="1">
                <a:solidFill>
                  <a:srgbClr val="FF0000"/>
                </a:solidFill>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often became clear</a:t>
            </a:r>
            <a:r>
              <a:rPr 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 </a:t>
            </a:r>
            <a:r>
              <a:rPr lang="zh-CN" alt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a:t>
            </a:r>
            <a:r>
              <a:rPr 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after flowing)</a:t>
            </a:r>
            <a:endParaRPr 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endParaRPr>
          </a:p>
          <a:p>
            <a:pPr indent="0" algn="l" fontAlgn="auto">
              <a:lnSpc>
                <a:spcPct val="150000"/>
              </a:lnSpc>
            </a:pPr>
            <a:r>
              <a:rPr 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(through plants and along rocks )(</a:t>
            </a:r>
            <a:r>
              <a:rPr lang="en-US" sz="2800" b="1">
                <a:solidFill>
                  <a:srgbClr val="00B0F0"/>
                </a:solidFill>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where</a:t>
            </a:r>
            <a:r>
              <a:rPr 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rPr>
              <a:t> tiny creatures lived).</a:t>
            </a:r>
            <a:endParaRPr lang="en-US" sz="2800" b="1">
              <a:effectLst>
                <a:outerShdw blurRad="38100" dist="19050" dir="2700000" algn="tl" rotWithShape="0">
                  <a:schemeClr val="dk1">
                    <a:alpha val="40000"/>
                  </a:schemeClr>
                </a:outerShdw>
              </a:effectLst>
              <a:latin typeface="Times New Roman" panose="02020603050405020304" charset="0"/>
              <a:ea typeface="微软雅黑" panose="020B0503020204020204" charset="-122"/>
              <a:cs typeface="Times New Roman" panose="02020603050405020304" charset="0"/>
              <a:sym typeface="+mn-ea"/>
            </a:endParaRPr>
          </a:p>
          <a:p>
            <a:pPr indent="0" algn="l" fontAlgn="auto">
              <a:lnSpc>
                <a:spcPct val="150000"/>
              </a:lnSpc>
            </a:pPr>
            <a:endParaRPr lang="en-US" altLang="en-US" sz="2800" b="1">
              <a:effectLst/>
              <a:latin typeface="Times New Roman" panose="02020603050405020304" charset="0"/>
              <a:ea typeface="微软雅黑" panose="020B0503020204020204" charset="-122"/>
              <a:cs typeface="Times New Roman" panose="02020603050405020304" charset="0"/>
              <a:sym typeface="+mn-ea"/>
            </a:endParaRPr>
          </a:p>
        </p:txBody>
      </p:sp>
      <p:cxnSp>
        <p:nvCxnSpPr>
          <p:cNvPr id="11" name="直接连接符 10"/>
          <p:cNvCxnSpPr/>
          <p:nvPr/>
        </p:nvCxnSpPr>
        <p:spPr>
          <a:xfrm>
            <a:off x="1104265" y="4467225"/>
            <a:ext cx="2212340" cy="10160"/>
          </a:xfrm>
          <a:prstGeom prst="line">
            <a:avLst/>
          </a:prstGeom>
          <a:ln w="38100"/>
        </p:spPr>
        <p:style>
          <a:lnRef idx="2">
            <a:schemeClr val="accent1"/>
          </a:lnRef>
          <a:fillRef idx="0">
            <a:srgbClr val="FFFFFF"/>
          </a:fillRef>
          <a:effectRef idx="0">
            <a:srgbClr val="FFFFFF"/>
          </a:effectRef>
          <a:fontRef idx="minor">
            <a:schemeClr val="tx1"/>
          </a:fontRef>
        </p:style>
      </p:cxnSp>
      <p:cxnSp>
        <p:nvCxnSpPr>
          <p:cNvPr id="12" name="直接连接符 11"/>
          <p:cNvCxnSpPr/>
          <p:nvPr/>
        </p:nvCxnSpPr>
        <p:spPr>
          <a:xfrm>
            <a:off x="6159500" y="4477385"/>
            <a:ext cx="2764155" cy="20955"/>
          </a:xfrm>
          <a:prstGeom prst="line">
            <a:avLst/>
          </a:prstGeom>
          <a:ln w="38100"/>
        </p:spPr>
        <p:style>
          <a:lnRef idx="2">
            <a:schemeClr val="accent1"/>
          </a:lnRef>
          <a:fillRef idx="0">
            <a:srgbClr val="FFFFFF"/>
          </a:fillRef>
          <a:effectRef idx="0">
            <a:srgbClr val="FFFFFF"/>
          </a:effectRef>
          <a:fontRef idx="minor">
            <a:schemeClr val="tx1"/>
          </a:fontRef>
        </p:style>
      </p:cxnSp>
      <p:sp>
        <p:nvSpPr>
          <p:cNvPr id="14" name="线形标注 2(无边框) 13"/>
          <p:cNvSpPr/>
          <p:nvPr/>
        </p:nvSpPr>
        <p:spPr>
          <a:xfrm>
            <a:off x="2514600" y="2914015"/>
            <a:ext cx="1440180" cy="689610"/>
          </a:xfrm>
          <a:prstGeom prst="callout2">
            <a:avLst>
              <a:gd name="adj1" fmla="val 18750"/>
              <a:gd name="adj2" fmla="val -8333"/>
              <a:gd name="adj3" fmla="val 18750"/>
              <a:gd name="adj4" fmla="val -16667"/>
              <a:gd name="adj5" fmla="val 179787"/>
              <a:gd name="adj6" fmla="val -41821"/>
            </a:avLst>
          </a:prstGeom>
          <a:solidFill>
            <a:srgbClr val="FF0000">
              <a:alpha val="63000"/>
            </a:srgb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sz="2400">
                <a:solidFill>
                  <a:schemeClr val="bg1"/>
                </a:solidFill>
              </a:rPr>
              <a:t>句子主干</a:t>
            </a:r>
            <a:endParaRPr lang="zh-CN" altLang="en-US" sz="2400">
              <a:solidFill>
                <a:schemeClr val="bg1"/>
              </a:solidFill>
            </a:endParaRPr>
          </a:p>
        </p:txBody>
      </p:sp>
      <p:sp>
        <p:nvSpPr>
          <p:cNvPr id="15" name="矩形 14"/>
          <p:cNvSpPr/>
          <p:nvPr/>
        </p:nvSpPr>
        <p:spPr>
          <a:xfrm>
            <a:off x="3471545" y="4735195"/>
            <a:ext cx="647700" cy="370205"/>
          </a:xfrm>
          <a:prstGeom prst="rect">
            <a:avLst/>
          </a:prstGeom>
          <a:noFill/>
          <a:ln w="31750"/>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6" name="流程图: 摘录 15"/>
          <p:cNvSpPr/>
          <p:nvPr/>
        </p:nvSpPr>
        <p:spPr>
          <a:xfrm>
            <a:off x="4396740" y="5074920"/>
            <a:ext cx="328930" cy="267970"/>
          </a:xfrm>
          <a:prstGeom prst="flowChartExtra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7" name="流程图: 摘录 16"/>
          <p:cNvSpPr/>
          <p:nvPr/>
        </p:nvSpPr>
        <p:spPr>
          <a:xfrm>
            <a:off x="1560830" y="5059680"/>
            <a:ext cx="328930" cy="267970"/>
          </a:xfrm>
          <a:prstGeom prst="flowChartExtra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8" name="线形标注 2(无边框) 17"/>
          <p:cNvSpPr/>
          <p:nvPr/>
        </p:nvSpPr>
        <p:spPr>
          <a:xfrm>
            <a:off x="4856480" y="2837815"/>
            <a:ext cx="2300605" cy="689610"/>
          </a:xfrm>
          <a:prstGeom prst="callout2">
            <a:avLst>
              <a:gd name="adj1" fmla="val 18750"/>
              <a:gd name="adj2" fmla="val -8333"/>
              <a:gd name="adj3" fmla="val 18750"/>
              <a:gd name="adj4" fmla="val -16667"/>
              <a:gd name="adj5" fmla="val 200644"/>
              <a:gd name="adj6" fmla="val -23488"/>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sz="2000"/>
              <a:t>插入语（需要调整语序），先看两头</a:t>
            </a:r>
            <a:endParaRPr lang="zh-CN" altLang="en-US" sz="2000"/>
          </a:p>
        </p:txBody>
      </p:sp>
      <p:sp>
        <p:nvSpPr>
          <p:cNvPr id="19" name="圆角矩形 18"/>
          <p:cNvSpPr/>
          <p:nvPr/>
        </p:nvSpPr>
        <p:spPr>
          <a:xfrm>
            <a:off x="6223635" y="4664075"/>
            <a:ext cx="932815" cy="524510"/>
          </a:xfrm>
          <a:prstGeom prst="roundRect">
            <a:avLst/>
          </a:prstGeom>
          <a:noFill/>
          <a:ln w="22225">
            <a:solidFill>
              <a:srgbClr val="00B0F0"/>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20" name="线形标注 2(无边框) 19"/>
          <p:cNvSpPr/>
          <p:nvPr/>
        </p:nvSpPr>
        <p:spPr>
          <a:xfrm>
            <a:off x="7452360" y="3397250"/>
            <a:ext cx="2046605" cy="689610"/>
          </a:xfrm>
          <a:prstGeom prst="callout2">
            <a:avLst>
              <a:gd name="adj1" fmla="val 18750"/>
              <a:gd name="adj2" fmla="val -8333"/>
              <a:gd name="adj3" fmla="val 18750"/>
              <a:gd name="adj4" fmla="val -16667"/>
              <a:gd name="adj5" fmla="val 179787"/>
              <a:gd name="adj6" fmla="val -41821"/>
            </a:avLst>
          </a:prstGeom>
          <a:solidFill>
            <a:srgbClr val="00B0F0">
              <a:alpha val="33000"/>
            </a:srgb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sz="2400">
                <a:solidFill>
                  <a:schemeClr val="tx1"/>
                </a:solidFill>
              </a:rPr>
              <a:t>引导定语从句</a:t>
            </a:r>
            <a:endParaRPr lang="en-US" altLang="zh-CN" sz="2400">
              <a:solidFill>
                <a:schemeClr val="tx1"/>
              </a:solidFill>
            </a:endParaRPr>
          </a:p>
        </p:txBody>
      </p:sp>
      <p:sp>
        <p:nvSpPr>
          <p:cNvPr id="21" name="右弧形箭头 20"/>
          <p:cNvSpPr/>
          <p:nvPr/>
        </p:nvSpPr>
        <p:spPr>
          <a:xfrm rot="5400000">
            <a:off x="5977255" y="4843780"/>
            <a:ext cx="421640" cy="1111250"/>
          </a:xfrm>
          <a:prstGeom prst="curvedLeft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solidFill>
                <a:schemeClr val="tx1"/>
              </a:solidFill>
            </a:endParaRPr>
          </a:p>
        </p:txBody>
      </p:sp>
      <p:sp>
        <p:nvSpPr>
          <p:cNvPr id="22" name="文本框 21"/>
          <p:cNvSpPr txBox="1"/>
          <p:nvPr/>
        </p:nvSpPr>
        <p:spPr>
          <a:xfrm>
            <a:off x="995045" y="1586865"/>
            <a:ext cx="9847580" cy="1076325"/>
          </a:xfrm>
          <a:prstGeom prst="rect">
            <a:avLst/>
          </a:prstGeom>
          <a:solidFill>
            <a:schemeClr val="accent1">
              <a:lumMod val="40000"/>
              <a:lumOff val="60000"/>
              <a:alpha val="47000"/>
            </a:schemeClr>
          </a:solidFill>
        </p:spPr>
        <p:txBody>
          <a:bodyPr wrap="square" rtlCol="0">
            <a:spAutoFit/>
          </a:bodyPr>
          <a:lstStyle/>
          <a:p>
            <a:r>
              <a:rPr lang="zh-CN" altLang="en-US" sz="3200" dirty="0">
                <a:sym typeface="+mn-ea"/>
              </a:rPr>
              <a:t>例如，一条污浊的小溪，在流经植物和微小生物栖息的岩石后，通常会变得清澈。</a:t>
            </a:r>
            <a:endParaRPr lang="zh-CN" altLang="en-US" sz="3200" dirty="0"/>
          </a:p>
        </p:txBody>
      </p:sp>
      <p:sp>
        <p:nvSpPr>
          <p:cNvPr id="4" name="文本框 3"/>
          <p:cNvSpPr txBox="1"/>
          <p:nvPr/>
        </p:nvSpPr>
        <p:spPr>
          <a:xfrm>
            <a:off x="1791853" y="5617557"/>
            <a:ext cx="7786255" cy="584775"/>
          </a:xfrm>
          <a:prstGeom prst="rect">
            <a:avLst/>
          </a:prstGeom>
          <a:noFill/>
        </p:spPr>
        <p:txBody>
          <a:bodyPr wrap="square" rtlCol="0">
            <a:spAutoFit/>
          </a:bodyPr>
          <a:lstStyle/>
          <a:p>
            <a:r>
              <a:rPr lang="zh-CN" altLang="en-US" sz="3200" dirty="0"/>
              <a:t>例如，一条污浊的小溪通常会变得清澈</a:t>
            </a:r>
            <a:endParaRPr lang="zh-CN" altLang="en-US" sz="3200" dirty="0"/>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down)">
                                      <p:cBhvr>
                                        <p:cTn id="10" dur="500"/>
                                        <p:tgtEl>
                                          <p:spTgt spid="1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down)">
                                      <p:cBhvr>
                                        <p:cTn id="13" dur="500"/>
                                        <p:tgtEl>
                                          <p:spTgt spid="15"/>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down)">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down)">
                                      <p:cBhvr>
                                        <p:cTn id="21" dur="500"/>
                                        <p:tgtEl>
                                          <p:spTgt spid="11"/>
                                        </p:tgtEl>
                                      </p:cBhvr>
                                    </p:animEffect>
                                  </p:childTnLst>
                                </p:cTn>
                              </p:par>
                              <p:par>
                                <p:cTn id="22" presetID="22" presetClass="entr" presetSubtype="4"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down)">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down)">
                                      <p:cBhvr>
                                        <p:cTn id="29" dur="500"/>
                                        <p:tgtEl>
                                          <p:spTgt spid="14"/>
                                        </p:tgtEl>
                                      </p:cBhvr>
                                    </p:animEffect>
                                  </p:childTnLst>
                                </p:cTn>
                              </p:par>
                              <p:par>
                                <p:cTn id="30" presetID="12" presetClass="exit" presetSubtype="4" fill="hold" grpId="0" nodeType="withEffect">
                                  <p:stCondLst>
                                    <p:cond delay="0"/>
                                  </p:stCondLst>
                                  <p:childTnLst>
                                    <p:anim calcmode="lin" valueType="num">
                                      <p:cBhvr additive="base">
                                        <p:cTn id="31" dur="500"/>
                                        <p:tgtEl>
                                          <p:spTgt spid="3">
                                            <p:txEl>
                                              <p:pRg st="0" end="0"/>
                                            </p:txEl>
                                          </p:spTgt>
                                        </p:tgtEl>
                                        <p:attrNameLst>
                                          <p:attrName>ppt_y</p:attrName>
                                        </p:attrNameLst>
                                      </p:cBhvr>
                                      <p:tavLst>
                                        <p:tav tm="0">
                                          <p:val>
                                            <p:strVal val="#ppt_y"/>
                                          </p:val>
                                        </p:tav>
                                        <p:tav tm="100000">
                                          <p:val>
                                            <p:strVal val="#ppt_y+#ppt_h*1.125000"/>
                                          </p:val>
                                        </p:tav>
                                      </p:tavLst>
                                    </p:anim>
                                    <p:animEffect transition="out" filter="wipe(down)">
                                      <p:cBhvr>
                                        <p:cTn id="32" dur="500"/>
                                        <p:tgtEl>
                                          <p:spTgt spid="3">
                                            <p:txEl>
                                              <p:pRg st="0" end="0"/>
                                            </p:txEl>
                                          </p:spTgt>
                                        </p:tgtEl>
                                      </p:cBhvr>
                                    </p:animEffect>
                                    <p:set>
                                      <p:cBhvr>
                                        <p:cTn id="33" dur="1" fill="hold">
                                          <p:stCondLst>
                                            <p:cond delay="499"/>
                                          </p:stCondLst>
                                        </p:cTn>
                                        <p:tgtEl>
                                          <p:spTgt spid="3">
                                            <p:txEl>
                                              <p:pRg st="0" end="0"/>
                                            </p:txEl>
                                          </p:spTgt>
                                        </p:tgtEl>
                                        <p:attrNameLst>
                                          <p:attrName>style.visibility</p:attrName>
                                        </p:attrNameLst>
                                      </p:cBhvr>
                                      <p:to>
                                        <p:strVal val="hidden"/>
                                      </p:to>
                                    </p:set>
                                  </p:childTnLst>
                                </p:cTn>
                              </p:par>
                              <p:par>
                                <p:cTn id="34" presetID="22" presetClass="entr" presetSubtype="4"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wipe(down)">
                                      <p:cBhvr>
                                        <p:cTn id="36" dur="500"/>
                                        <p:tgtEl>
                                          <p:spTgt spid="1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down)">
                                      <p:cBhvr>
                                        <p:cTn id="41" dur="500"/>
                                        <p:tgtEl>
                                          <p:spTgt spid="19"/>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wipe(down)">
                                      <p:cBhvr>
                                        <p:cTn id="44" dur="5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down)">
                                      <p:cBhvr>
                                        <p:cTn id="49" dur="500"/>
                                        <p:tgtEl>
                                          <p:spTgt spid="21"/>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4"/>
                                        </p:tgtEl>
                                        <p:attrNameLst>
                                          <p:attrName>style.visibility</p:attrName>
                                        </p:attrNameLst>
                                      </p:cBhvr>
                                      <p:to>
                                        <p:strVal val="visible"/>
                                      </p:to>
                                    </p:set>
                                    <p:anim calcmode="lin" valueType="num">
                                      <p:cBhvr additive="base">
                                        <p:cTn id="54" dur="500" fill="hold"/>
                                        <p:tgtEl>
                                          <p:spTgt spid="4"/>
                                        </p:tgtEl>
                                        <p:attrNameLst>
                                          <p:attrName>ppt_x</p:attrName>
                                        </p:attrNameLst>
                                      </p:cBhvr>
                                      <p:tavLst>
                                        <p:tav tm="0">
                                          <p:val>
                                            <p:strVal val="#ppt_x"/>
                                          </p:val>
                                        </p:tav>
                                        <p:tav tm="100000">
                                          <p:val>
                                            <p:strVal val="#ppt_x"/>
                                          </p:val>
                                        </p:tav>
                                      </p:tavLst>
                                    </p:anim>
                                    <p:anim calcmode="lin" valueType="num">
                                      <p:cBhvr additive="base">
                                        <p:cTn id="5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wipe(down)">
                                      <p:cBhvr>
                                        <p:cTn id="6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P spid="14" grpId="0" animBg="1"/>
      <p:bldP spid="15" grpId="0" animBg="1"/>
      <p:bldP spid="16" grpId="0" animBg="1"/>
      <p:bldP spid="17" grpId="0" animBg="1"/>
      <p:bldP spid="18" grpId="0" animBg="1"/>
      <p:bldP spid="19" grpId="0" animBg="1"/>
      <p:bldP spid="20" grpId="0" animBg="1"/>
      <p:bldP spid="21" grpId="0" animBg="1"/>
      <p:bldP spid="22"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矩形 38914"/>
          <p:cNvSpPr/>
          <p:nvPr/>
        </p:nvSpPr>
        <p:spPr>
          <a:xfrm>
            <a:off x="815975" y="1420178"/>
            <a:ext cx="6786880" cy="4815840"/>
          </a:xfrm>
          <a:prstGeom prst="rect">
            <a:avLst/>
          </a:prstGeom>
          <a:noFill/>
          <a:ln w="9525">
            <a:noFill/>
          </a:ln>
        </p:spPr>
        <p:txBody>
          <a:bodyPr wrap="square" anchor="ctr" anchorCtr="0">
            <a:spAutoFit/>
          </a:bodyPr>
          <a:lstStyle/>
          <a:p>
            <a:pPr>
              <a:lnSpc>
                <a:spcPct val="120000"/>
              </a:lnSpc>
            </a:pPr>
            <a:r>
              <a:rPr sz="3200" dirty="0">
                <a:latin typeface="Times New Roman" panose="02020603050405020304" charset="0"/>
                <a:ea typeface="宋体" panose="02010600030101010101" pitchFamily="2" charset="-122"/>
              </a:rPr>
              <a:t>(2023年新课标Ⅰ卷·D篇) </a:t>
            </a:r>
            <a:endParaRPr sz="3200" dirty="0">
              <a:latin typeface="Times New Roman" panose="02020603050405020304" charset="0"/>
              <a:ea typeface="宋体" panose="02010600030101010101" pitchFamily="2" charset="-122"/>
            </a:endParaRPr>
          </a:p>
          <a:p>
            <a:pPr algn="just">
              <a:lnSpc>
                <a:spcPct val="120000"/>
              </a:lnSpc>
            </a:pPr>
            <a:r>
              <a:rPr sz="3200" dirty="0">
                <a:latin typeface="Times New Roman" panose="02020603050405020304" charset="0"/>
                <a:ea typeface="宋体" panose="02010600030101010101" pitchFamily="2" charset="-122"/>
              </a:rPr>
              <a:t>The key finding of the study was that when crowds were further divided into </a:t>
            </a:r>
            <a:r>
              <a:rPr lang="en-US" sz="3200" dirty="0">
                <a:latin typeface="Times New Roman" panose="02020603050405020304" charset="0"/>
                <a:ea typeface="宋体" panose="02010600030101010101" pitchFamily="2" charset="-122"/>
              </a:rPr>
              <a:t>s</a:t>
            </a:r>
            <a:r>
              <a:rPr sz="3200" dirty="0">
                <a:latin typeface="Times New Roman" panose="02020603050405020304" charset="0"/>
                <a:ea typeface="宋体" panose="02010600030101010101" pitchFamily="2" charset="-122"/>
              </a:rPr>
              <a:t>maller groups that were allowed to have a </a:t>
            </a:r>
            <a:r>
              <a:rPr lang="en-US" sz="3200" dirty="0">
                <a:latin typeface="Times New Roman" panose="02020603050405020304" charset="0"/>
                <a:ea typeface="宋体" panose="02010600030101010101" pitchFamily="2" charset="-122"/>
              </a:rPr>
              <a:t>d</a:t>
            </a:r>
            <a:r>
              <a:rPr sz="3200" dirty="0">
                <a:latin typeface="Times New Roman" panose="02020603050405020304" charset="0"/>
                <a:ea typeface="宋体" panose="02010600030101010101" pitchFamily="2" charset="-122"/>
              </a:rPr>
              <a:t>iscussion, the averages from these groups were more accurate than those from an equal number of independent individuals. </a:t>
            </a:r>
            <a:endParaRPr sz="3200" dirty="0">
              <a:latin typeface="Times New Roman" panose="02020603050405020304" charset="0"/>
              <a:ea typeface="宋体" panose="02010600030101010101" pitchFamily="2" charset="-122"/>
            </a:endParaRPr>
          </a:p>
        </p:txBody>
      </p:sp>
      <p:sp>
        <p:nvSpPr>
          <p:cNvPr id="4" name="文本框 3"/>
          <p:cNvSpPr txBox="1"/>
          <p:nvPr/>
        </p:nvSpPr>
        <p:spPr>
          <a:xfrm>
            <a:off x="899160" y="775335"/>
            <a:ext cx="7824470" cy="645160"/>
          </a:xfrm>
          <a:prstGeom prst="rect">
            <a:avLst/>
          </a:prstGeom>
          <a:noFill/>
        </p:spPr>
        <p:txBody>
          <a:bodyPr wrap="square" rtlCol="0" anchor="t">
            <a:spAutoFit/>
          </a:bodyPr>
          <a:lstStyle/>
          <a:p>
            <a:r>
              <a:rPr lang="en-US" altLang="zh-CN" sz="3600" dirty="0">
                <a:sym typeface="+mn-ea"/>
              </a:rPr>
              <a:t>2.</a:t>
            </a:r>
            <a:r>
              <a:rPr lang="zh-CN" altLang="en-US" sz="3600" dirty="0">
                <a:sym typeface="+mn-ea"/>
              </a:rPr>
              <a:t>请找出以下句子的主干并翻译句子</a:t>
            </a:r>
            <a:endParaRPr lang="zh-CN" altLang="en-US" sz="3600" dirty="0">
              <a:sym typeface="+mn-ea"/>
            </a:endParaRPr>
          </a:p>
        </p:txBody>
      </p:sp>
      <p:pic>
        <p:nvPicPr>
          <p:cNvPr id="100" name="图片 99"/>
          <p:cNvPicPr/>
          <p:nvPr/>
        </p:nvPicPr>
        <p:blipFill>
          <a:blip r:embed="rId1"/>
          <a:stretch>
            <a:fillRect/>
          </a:stretch>
        </p:blipFill>
        <p:spPr>
          <a:xfrm>
            <a:off x="7747000" y="3284220"/>
            <a:ext cx="3423920" cy="3136900"/>
          </a:xfrm>
          <a:prstGeom prst="rect">
            <a:avLst/>
          </a:prstGeom>
          <a:noFill/>
          <a:ln w="9525">
            <a:noFill/>
          </a:ln>
        </p:spPr>
      </p:pic>
      <p:sp>
        <p:nvSpPr>
          <p:cNvPr id="2" name="文本框 1"/>
          <p:cNvSpPr txBox="1"/>
          <p:nvPr/>
        </p:nvSpPr>
        <p:spPr>
          <a:xfrm>
            <a:off x="7602855" y="1399540"/>
            <a:ext cx="3929380" cy="1200329"/>
          </a:xfrm>
          <a:prstGeom prst="rect">
            <a:avLst/>
          </a:prstGeom>
          <a:noFill/>
        </p:spPr>
        <p:txBody>
          <a:bodyPr wrap="square" rtlCol="0">
            <a:spAutoFit/>
          </a:bodyPr>
          <a:lstStyle/>
          <a:p>
            <a:r>
              <a:rPr lang="zh-CN" altLang="en-US" sz="2400" dirty="0"/>
              <a:t>Pair Check：交换习作，互相称赞对方做的好/对的地方，或提出修订意见。</a:t>
            </a:r>
            <a:endParaRPr lang="zh-CN" altLang="en-US" sz="2400" dirty="0"/>
          </a:p>
        </p:txBody>
      </p:sp>
      <p:sp>
        <p:nvSpPr>
          <p:cNvPr id="5" name="文本框 4"/>
          <p:cNvSpPr txBox="1"/>
          <p:nvPr/>
        </p:nvSpPr>
        <p:spPr>
          <a:xfrm>
            <a:off x="815975" y="2599869"/>
            <a:ext cx="10194925" cy="1641475"/>
          </a:xfrm>
          <a:prstGeom prst="rect">
            <a:avLst/>
          </a:prstGeom>
          <a:solidFill>
            <a:schemeClr val="accent1">
              <a:lumMod val="40000"/>
              <a:lumOff val="60000"/>
              <a:alpha val="78000"/>
            </a:schemeClr>
          </a:solidFill>
          <a:ln w="9525">
            <a:noFill/>
          </a:ln>
        </p:spPr>
        <p:txBody>
          <a:bodyPr wrap="square">
            <a:spAutoFit/>
          </a:bodyPr>
          <a:lstStyle/>
          <a:p>
            <a:pPr>
              <a:lnSpc>
                <a:spcPct val="120000"/>
              </a:lnSpc>
            </a:pPr>
            <a:r>
              <a:rPr lang="zh-CN" sz="2800" dirty="0">
                <a:solidFill>
                  <a:schemeClr val="tx1"/>
                </a:solidFill>
                <a:ea typeface="宋体" panose="02010600030101010101" pitchFamily="2" charset="-122"/>
              </a:rPr>
              <a:t>这项研究的关键发现是，当人群被进一步划分为可以进行讨论的更小的群体时，这些群体的平均值会比同等数量的独立个体的平均值更准确。</a:t>
            </a:r>
            <a:endParaRPr lang="zh-CN" sz="2800" dirty="0">
              <a:solidFill>
                <a:schemeClr val="tx1"/>
              </a:solidFill>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a:solidFill>
                  <a:schemeClr val="accent1"/>
                </a:solidFill>
              </a:rPr>
              <a:t>真题演练</a:t>
            </a:r>
            <a:endParaRPr lang="zh-CN" altLang="en-US">
              <a:solidFill>
                <a:schemeClr val="accent1"/>
              </a:solidFill>
            </a:endParaRPr>
          </a:p>
        </p:txBody>
      </p:sp>
      <p:sp>
        <p:nvSpPr>
          <p:cNvPr id="3" name="文本占位符 2"/>
          <p:cNvSpPr>
            <a:spLocks noGrp="1"/>
          </p:cNvSpPr>
          <p:nvPr>
            <p:ph type="body" idx="1"/>
            <p:custDataLst>
              <p:tags r:id="rId2"/>
            </p:custDataLst>
          </p:nvPr>
        </p:nvSpPr>
        <p:spPr/>
        <p:txBody>
          <a:bodyPr/>
          <a:lstStyle/>
          <a:p>
            <a:r>
              <a:rPr lang="en-US" altLang="zh-CN">
                <a:solidFill>
                  <a:schemeClr val="lt1"/>
                </a:solidFill>
              </a:rPr>
              <a:t>3</a:t>
            </a:r>
            <a:endParaRPr lang="en-US" altLang="zh-CN">
              <a:solidFill>
                <a:schemeClr val="lt1"/>
              </a:solidFill>
            </a:endParaRPr>
          </a:p>
        </p:txBody>
      </p:sp>
    </p:spTree>
    <p:custDataLst>
      <p:tags r:id="rId3"/>
    </p:custData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文本框 3"/>
          <p:cNvSpPr txBox="1"/>
          <p:nvPr/>
        </p:nvSpPr>
        <p:spPr>
          <a:xfrm>
            <a:off x="984250" y="676910"/>
            <a:ext cx="10287000" cy="3408045"/>
          </a:xfrm>
          <a:prstGeom prst="rect">
            <a:avLst/>
          </a:prstGeom>
          <a:noFill/>
          <a:ln w="9525">
            <a:noFill/>
          </a:ln>
        </p:spPr>
        <p:txBody>
          <a:bodyPr wrap="square" anchor="t" anchorCtr="0">
            <a:spAutoFit/>
          </a:bodyPr>
          <a:lstStyle/>
          <a:p>
            <a:pPr>
              <a:lnSpc>
                <a:spcPct val="110000"/>
              </a:lnSpc>
            </a:pPr>
            <a:r>
              <a:rPr lang="en-US" altLang="zh-CN" sz="2800" b="1" dirty="0">
                <a:latin typeface="Times New Roman" panose="02020603050405020304" charset="0"/>
                <a:ea typeface="宋体" panose="02010600030101010101" pitchFamily="2" charset="-122"/>
              </a:rPr>
              <a:t>1.(2023年全国乙卷·32) If you want to tell the history of the whole world, a history that does not privilege one part of humanity, you cannot do it through texts alone, because only some of the world has ever had texts, while most of the world, for most of the time, has not. Writing is one of humanity’s later achievements, and until fairly recently even many literate (</a:t>
            </a:r>
            <a:r>
              <a:rPr lang="en-US" altLang="zh-CN" sz="2800" b="1" dirty="0" err="1">
                <a:latin typeface="Times New Roman" panose="02020603050405020304" charset="0"/>
                <a:ea typeface="宋体" panose="02010600030101010101" pitchFamily="2" charset="-122"/>
              </a:rPr>
              <a:t>有文字的</a:t>
            </a:r>
            <a:r>
              <a:rPr lang="en-US" altLang="zh-CN" sz="2800" b="1" dirty="0">
                <a:latin typeface="Times New Roman" panose="02020603050405020304" charset="0"/>
                <a:ea typeface="宋体" panose="02010600030101010101" pitchFamily="2" charset="-122"/>
              </a:rPr>
              <a:t>) societies recorded their concerns not only in writing but in things.</a:t>
            </a:r>
            <a:endParaRPr lang="en-US" altLang="zh-CN" sz="2800" b="1" dirty="0">
              <a:latin typeface="Times New Roman" panose="02020603050405020304" charset="0"/>
              <a:ea typeface="宋体" panose="02010600030101010101" pitchFamily="2" charset="-122"/>
            </a:endParaRPr>
          </a:p>
        </p:txBody>
      </p:sp>
      <p:sp>
        <p:nvSpPr>
          <p:cNvPr id="2" name="文本框 1"/>
          <p:cNvSpPr txBox="1"/>
          <p:nvPr/>
        </p:nvSpPr>
        <p:spPr>
          <a:xfrm>
            <a:off x="984250" y="3877945"/>
            <a:ext cx="8278495" cy="2675255"/>
          </a:xfrm>
          <a:prstGeom prst="rect">
            <a:avLst/>
          </a:prstGeom>
          <a:noFill/>
        </p:spPr>
        <p:txBody>
          <a:bodyPr wrap="square" rtlCol="0" anchor="t">
            <a:spAutoFit/>
          </a:bodyPr>
          <a:lstStyle/>
          <a:p>
            <a:pPr>
              <a:lnSpc>
                <a:spcPct val="120000"/>
              </a:lnSpc>
            </a:pPr>
            <a:r>
              <a:rPr lang="en-US" altLang="zh-CN" sz="2800" b="1">
                <a:solidFill>
                  <a:srgbClr val="00863C"/>
                </a:solidFill>
                <a:latin typeface="Times New Roman" panose="02020603050405020304" charset="0"/>
                <a:ea typeface="宋体" panose="02010600030101010101" pitchFamily="2" charset="-122"/>
                <a:sym typeface="+mn-ea"/>
              </a:rPr>
              <a:t>◇ What is the first paragraph mainly about?</a:t>
            </a:r>
            <a:endParaRPr lang="en-US" altLang="zh-CN" sz="2800" b="1">
              <a:latin typeface="Times New Roman" panose="02020603050405020304" charset="0"/>
              <a:ea typeface="宋体" panose="02010600030101010101" pitchFamily="2" charset="-122"/>
              <a:sym typeface="+mn-ea"/>
            </a:endParaRPr>
          </a:p>
          <a:p>
            <a:pPr>
              <a:lnSpc>
                <a:spcPct val="120000"/>
              </a:lnSpc>
            </a:pPr>
            <a:r>
              <a:rPr lang="en-US" altLang="zh-CN" sz="2800" b="1">
                <a:latin typeface="Times New Roman" panose="02020603050405020304" charset="0"/>
                <a:ea typeface="宋体" panose="02010600030101010101" pitchFamily="2" charset="-122"/>
                <a:sym typeface="+mn-ea"/>
              </a:rPr>
              <a:t>A. How past events should be presented.</a:t>
            </a:r>
            <a:endParaRPr lang="en-US" altLang="zh-CN" sz="2800" b="1">
              <a:latin typeface="Times New Roman" panose="02020603050405020304" charset="0"/>
              <a:ea typeface="宋体" panose="02010600030101010101" pitchFamily="2" charset="-122"/>
            </a:endParaRPr>
          </a:p>
          <a:p>
            <a:pPr>
              <a:lnSpc>
                <a:spcPct val="120000"/>
              </a:lnSpc>
            </a:pPr>
            <a:r>
              <a:rPr lang="en-US" altLang="zh-CN" sz="2800" b="1">
                <a:latin typeface="Times New Roman" panose="02020603050405020304" charset="0"/>
                <a:ea typeface="宋体" panose="02010600030101010101" pitchFamily="2" charset="-122"/>
                <a:sym typeface="+mn-ea"/>
              </a:rPr>
              <a:t>B. What humanity is concerned about.</a:t>
            </a:r>
            <a:endParaRPr lang="en-US" altLang="zh-CN" sz="2800" b="1">
              <a:latin typeface="Times New Roman" panose="02020603050405020304" charset="0"/>
              <a:ea typeface="宋体" panose="02010600030101010101" pitchFamily="2" charset="-122"/>
            </a:endParaRPr>
          </a:p>
          <a:p>
            <a:pPr>
              <a:lnSpc>
                <a:spcPct val="120000"/>
              </a:lnSpc>
            </a:pPr>
            <a:r>
              <a:rPr lang="en-US" altLang="zh-CN" sz="2800" b="1">
                <a:latin typeface="Times New Roman" panose="02020603050405020304" charset="0"/>
                <a:ea typeface="宋体" panose="02010600030101010101" pitchFamily="2" charset="-122"/>
                <a:sym typeface="+mn-ea"/>
              </a:rPr>
              <a:t>C. Whether facts speak louder than words.</a:t>
            </a:r>
            <a:endParaRPr lang="en-US" altLang="zh-CN" sz="2800" b="1">
              <a:latin typeface="Times New Roman" panose="02020603050405020304" charset="0"/>
              <a:ea typeface="宋体" panose="02010600030101010101" pitchFamily="2" charset="-122"/>
            </a:endParaRPr>
          </a:p>
          <a:p>
            <a:pPr>
              <a:lnSpc>
                <a:spcPct val="120000"/>
              </a:lnSpc>
            </a:pPr>
            <a:r>
              <a:rPr lang="en-US" altLang="zh-CN" sz="2800" b="1">
                <a:latin typeface="Times New Roman" panose="02020603050405020304" charset="0"/>
                <a:ea typeface="宋体" panose="02010600030101010101" pitchFamily="2" charset="-122"/>
                <a:sym typeface="+mn-ea"/>
              </a:rPr>
              <a:t>D. Why written language is reliable.</a:t>
            </a:r>
            <a:endParaRPr lang="en-US" altLang="zh-CN" sz="2800" b="1">
              <a:latin typeface="Times New Roman" panose="02020603050405020304" charset="0"/>
              <a:ea typeface="宋体" panose="02010600030101010101" pitchFamily="2" charset="-122"/>
              <a:sym typeface="+mn-ea"/>
            </a:endParaRPr>
          </a:p>
        </p:txBody>
      </p:sp>
    </p:spTree>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84250" y="1917700"/>
            <a:ext cx="10384790" cy="3745865"/>
          </a:xfrm>
          <a:prstGeom prst="rect">
            <a:avLst/>
          </a:prstGeom>
          <a:noFill/>
          <a:ln w="9525">
            <a:noFill/>
          </a:ln>
        </p:spPr>
        <p:txBody>
          <a:bodyPr wrap="square">
            <a:spAutoFit/>
          </a:bodyPr>
          <a:lstStyle/>
          <a:p>
            <a:pPr>
              <a:lnSpc>
                <a:spcPct val="110000"/>
              </a:lnSpc>
            </a:pPr>
            <a:r>
              <a:rPr lang="zh-CN" altLang="en-US" sz="3600">
                <a:solidFill>
                  <a:schemeClr val="tx1"/>
                </a:solidFill>
                <a:latin typeface="+mj-lt"/>
                <a:ea typeface="宋体" panose="02010600030101010101" pitchFamily="2" charset="-122"/>
                <a:cs typeface="+mj-lt"/>
              </a:rPr>
              <a:t>（</a:t>
            </a:r>
            <a:r>
              <a:rPr lang="en-US" sz="3600">
                <a:solidFill>
                  <a:srgbClr val="E552BA"/>
                </a:solidFill>
                <a:latin typeface="+mj-lt"/>
                <a:ea typeface="宋体" panose="02010600030101010101" pitchFamily="2" charset="-122"/>
                <a:cs typeface="+mj-lt"/>
              </a:rPr>
              <a:t>If</a:t>
            </a:r>
            <a:r>
              <a:rPr lang="en-US" sz="3600" b="0">
                <a:latin typeface="Times New Roman" panose="02020603050405020304" charset="0"/>
                <a:ea typeface="宋体" panose="02010600030101010101" pitchFamily="2" charset="-122"/>
              </a:rPr>
              <a:t> you want to tell the history</a:t>
            </a:r>
            <a:r>
              <a:rPr lang="zh-CN" altLang="en-US" sz="3600" b="0">
                <a:latin typeface="Times New Roman" panose="02020603050405020304" charset="0"/>
                <a:ea typeface="宋体" panose="02010600030101010101" pitchFamily="2" charset="-122"/>
              </a:rPr>
              <a:t>）</a:t>
            </a:r>
            <a:r>
              <a:rPr lang="en-US" sz="3600" b="0">
                <a:latin typeface="Times New Roman" panose="02020603050405020304" charset="0"/>
                <a:ea typeface="宋体" panose="02010600030101010101" pitchFamily="2" charset="-122"/>
              </a:rPr>
              <a:t> (of the whole world), </a:t>
            </a:r>
            <a:endParaRPr lang="en-US" sz="3600" b="0">
              <a:latin typeface="Times New Roman" panose="02020603050405020304" charset="0"/>
              <a:ea typeface="宋体" panose="02010600030101010101" pitchFamily="2" charset="-122"/>
            </a:endParaRPr>
          </a:p>
          <a:p>
            <a:pPr>
              <a:lnSpc>
                <a:spcPct val="110000"/>
              </a:lnSpc>
            </a:pPr>
            <a:r>
              <a:rPr lang="en-US" sz="3600">
                <a:solidFill>
                  <a:srgbClr val="1E43DC"/>
                </a:solidFill>
                <a:latin typeface="Times New Roman" panose="02020603050405020304" charset="0"/>
                <a:ea typeface="宋体" panose="02010600030101010101" pitchFamily="2" charset="-122"/>
              </a:rPr>
              <a:t>a history</a:t>
            </a:r>
            <a:r>
              <a:rPr lang="en-US" sz="3600" b="0">
                <a:latin typeface="Times New Roman" panose="02020603050405020304" charset="0"/>
                <a:ea typeface="宋体" panose="02010600030101010101" pitchFamily="2" charset="-122"/>
              </a:rPr>
              <a:t> </a:t>
            </a:r>
            <a:r>
              <a:rPr lang="zh-CN" altLang="en-US" sz="3600" b="0">
                <a:latin typeface="Times New Roman" panose="02020603050405020304" charset="0"/>
                <a:ea typeface="宋体" panose="02010600030101010101" pitchFamily="2" charset="-122"/>
              </a:rPr>
              <a:t>（</a:t>
            </a:r>
            <a:r>
              <a:rPr lang="en-US" sz="3600">
                <a:solidFill>
                  <a:srgbClr val="FA7A24"/>
                </a:solidFill>
                <a:latin typeface="+mj-lt"/>
                <a:ea typeface="宋体" panose="02010600030101010101" pitchFamily="2" charset="-122"/>
                <a:cs typeface="+mj-lt"/>
              </a:rPr>
              <a:t>that</a:t>
            </a:r>
            <a:r>
              <a:rPr lang="en-US" sz="3600" b="0">
                <a:latin typeface="Times New Roman" panose="02020603050405020304" charset="0"/>
                <a:ea typeface="宋体" panose="02010600030101010101" pitchFamily="2" charset="-122"/>
              </a:rPr>
              <a:t> does not privilege one part</a:t>
            </a:r>
            <a:r>
              <a:rPr lang="zh-CN" altLang="en-US" sz="3600" b="0">
                <a:latin typeface="Times New Roman" panose="02020603050405020304" charset="0"/>
                <a:ea typeface="宋体" panose="02010600030101010101" pitchFamily="2" charset="-122"/>
              </a:rPr>
              <a:t>）</a:t>
            </a:r>
            <a:r>
              <a:rPr lang="en-US" sz="3600" b="0">
                <a:latin typeface="Times New Roman" panose="02020603050405020304" charset="0"/>
                <a:ea typeface="宋体" panose="02010600030101010101" pitchFamily="2" charset="-122"/>
              </a:rPr>
              <a:t> (of humanity), </a:t>
            </a:r>
            <a:r>
              <a:rPr lang="en-US" sz="3600">
                <a:solidFill>
                  <a:srgbClr val="6419ED"/>
                </a:solidFill>
                <a:latin typeface="Times New Roman" panose="02020603050405020304" charset="0"/>
                <a:ea typeface="宋体" panose="02010600030101010101" pitchFamily="2" charset="-122"/>
              </a:rPr>
              <a:t>you cannot do it (through texts alone)</a:t>
            </a:r>
            <a:r>
              <a:rPr lang="en-US" sz="3600" b="0">
                <a:latin typeface="Times New Roman" panose="02020603050405020304" charset="0"/>
                <a:ea typeface="宋体" panose="02010600030101010101" pitchFamily="2" charset="-122"/>
              </a:rPr>
              <a:t>, </a:t>
            </a:r>
            <a:r>
              <a:rPr lang="zh-CN" altLang="en-US" sz="3600" b="0">
                <a:latin typeface="Times New Roman" panose="02020603050405020304" charset="0"/>
                <a:ea typeface="宋体" panose="02010600030101010101" pitchFamily="2" charset="-122"/>
              </a:rPr>
              <a:t>（</a:t>
            </a:r>
            <a:r>
              <a:rPr lang="en-US" sz="3600">
                <a:solidFill>
                  <a:srgbClr val="13742F"/>
                </a:solidFill>
                <a:latin typeface="+mj-lt"/>
                <a:ea typeface="宋体" panose="02010600030101010101" pitchFamily="2" charset="-122"/>
                <a:cs typeface="+mj-lt"/>
              </a:rPr>
              <a:t>because</a:t>
            </a:r>
            <a:r>
              <a:rPr lang="en-US" sz="3600" b="0">
                <a:latin typeface="Times New Roman" panose="02020603050405020304" charset="0"/>
                <a:ea typeface="宋体" panose="02010600030101010101" pitchFamily="2" charset="-122"/>
              </a:rPr>
              <a:t> only some of the world has ever had texts, </a:t>
            </a:r>
            <a:r>
              <a:rPr lang="zh-CN" altLang="en-US" sz="3600" b="0">
                <a:latin typeface="Times New Roman" panose="02020603050405020304" charset="0"/>
                <a:ea typeface="宋体" panose="02010600030101010101" pitchFamily="2" charset="-122"/>
              </a:rPr>
              <a:t>（</a:t>
            </a:r>
            <a:r>
              <a:rPr lang="en-US" sz="3600">
                <a:solidFill>
                  <a:srgbClr val="FF0000"/>
                </a:solidFill>
                <a:latin typeface="+mj-lt"/>
                <a:ea typeface="宋体" panose="02010600030101010101" pitchFamily="2" charset="-122"/>
                <a:cs typeface="+mj-lt"/>
              </a:rPr>
              <a:t>while </a:t>
            </a:r>
            <a:r>
              <a:rPr lang="en-US" sz="3600" b="0">
                <a:latin typeface="Times New Roman" panose="02020603050405020304" charset="0"/>
                <a:ea typeface="宋体" panose="02010600030101010101" pitchFamily="2" charset="-122"/>
              </a:rPr>
              <a:t>most of the world, (for most of the time)</a:t>
            </a:r>
            <a:r>
              <a:rPr lang="zh-CN" altLang="en-US" sz="3600" b="0">
                <a:latin typeface="Times New Roman" panose="02020603050405020304" charset="0"/>
                <a:ea typeface="宋体" panose="02010600030101010101" pitchFamily="2" charset="-122"/>
              </a:rPr>
              <a:t>，</a:t>
            </a:r>
            <a:r>
              <a:rPr lang="en-US" sz="3600" b="0">
                <a:latin typeface="Times New Roman" panose="02020603050405020304" charset="0"/>
                <a:ea typeface="宋体" panose="02010600030101010101" pitchFamily="2" charset="-122"/>
              </a:rPr>
              <a:t> has not</a:t>
            </a:r>
            <a:r>
              <a:rPr lang="zh-CN" altLang="en-US" sz="3600" b="0">
                <a:latin typeface="Times New Roman" panose="02020603050405020304" charset="0"/>
                <a:ea typeface="宋体" panose="02010600030101010101" pitchFamily="2" charset="-122"/>
              </a:rPr>
              <a:t>）</a:t>
            </a:r>
            <a:r>
              <a:rPr lang="en-US" sz="3600" b="0">
                <a:latin typeface="Times New Roman" panose="02020603050405020304" charset="0"/>
                <a:ea typeface="宋体" panose="02010600030101010101" pitchFamily="2" charset="-122"/>
              </a:rPr>
              <a:t>.</a:t>
            </a:r>
            <a:endParaRPr lang="en-US" altLang="en-US" sz="3600" b="0">
              <a:latin typeface="Times New Roman" panose="02020603050405020304" charset="0"/>
              <a:ea typeface="宋体" panose="02010600030101010101" pitchFamily="2" charset="-122"/>
            </a:endParaRPr>
          </a:p>
        </p:txBody>
      </p:sp>
      <p:grpSp>
        <p:nvGrpSpPr>
          <p:cNvPr id="26" name="组合 25"/>
          <p:cNvGrpSpPr/>
          <p:nvPr/>
        </p:nvGrpSpPr>
        <p:grpSpPr>
          <a:xfrm>
            <a:off x="3791585" y="2708910"/>
            <a:ext cx="8046085" cy="1080770"/>
            <a:chOff x="5971" y="4266"/>
            <a:chExt cx="12671" cy="1702"/>
          </a:xfrm>
        </p:grpSpPr>
        <p:cxnSp>
          <p:nvCxnSpPr>
            <p:cNvPr id="16" name="直接箭头连接符 15"/>
            <p:cNvCxnSpPr/>
            <p:nvPr/>
          </p:nvCxnSpPr>
          <p:spPr>
            <a:xfrm flipH="1">
              <a:off x="5971" y="5968"/>
              <a:ext cx="12020" cy="0"/>
            </a:xfrm>
            <a:prstGeom prst="straightConnector1">
              <a:avLst/>
            </a:prstGeom>
            <a:noFill/>
            <a:ln w="28575" cap="flat" cmpd="sng" algn="ctr">
              <a:solidFill>
                <a:srgbClr val="6419ED"/>
              </a:solidFill>
              <a:prstDash val="solid"/>
              <a:round/>
              <a:headEnd type="none" w="med" len="med"/>
              <a:tailEnd type="arrow" w="med" len="med"/>
            </a:ln>
          </p:spPr>
        </p:cxnSp>
        <p:sp>
          <p:nvSpPr>
            <p:cNvPr id="17" name="文本框 16"/>
            <p:cNvSpPr txBox="1"/>
            <p:nvPr/>
          </p:nvSpPr>
          <p:spPr>
            <a:xfrm>
              <a:off x="16971" y="4266"/>
              <a:ext cx="1671" cy="919"/>
            </a:xfrm>
            <a:prstGeom prst="rect">
              <a:avLst/>
            </a:prstGeom>
            <a:solidFill>
              <a:srgbClr val="6419ED"/>
            </a:solidFill>
          </p:spPr>
          <p:txBody>
            <a:bodyPr wrap="square" rtlCol="0" anchor="t">
              <a:spAutoFit/>
            </a:bodyPr>
            <a:lstStyle/>
            <a:p>
              <a:pPr algn="ctr"/>
              <a:r>
                <a:rPr lang="zh-CN" dirty="0">
                  <a:solidFill>
                    <a:schemeClr val="bg1"/>
                  </a:solidFill>
                  <a:sym typeface="+mn-ea"/>
                </a:rPr>
                <a:t>主句</a:t>
              </a:r>
              <a:endParaRPr lang="zh-CN" altLang="en-US" dirty="0">
                <a:solidFill>
                  <a:schemeClr val="bg1"/>
                </a:solidFill>
                <a:sym typeface="+mn-ea"/>
              </a:endParaRPr>
            </a:p>
          </p:txBody>
        </p:sp>
        <p:cxnSp>
          <p:nvCxnSpPr>
            <p:cNvPr id="18" name="直接连接符 17"/>
            <p:cNvCxnSpPr/>
            <p:nvPr>
              <p:custDataLst>
                <p:tags r:id="rId1"/>
              </p:custDataLst>
            </p:nvPr>
          </p:nvCxnSpPr>
          <p:spPr>
            <a:xfrm flipH="1">
              <a:off x="17991" y="5173"/>
              <a:ext cx="0" cy="794"/>
            </a:xfrm>
            <a:prstGeom prst="line">
              <a:avLst/>
            </a:prstGeom>
            <a:noFill/>
            <a:ln w="28575" cap="flat" cmpd="sng" algn="ctr">
              <a:solidFill>
                <a:srgbClr val="6419ED"/>
              </a:solidFill>
              <a:prstDash val="solid"/>
              <a:round/>
              <a:headEnd type="none" w="med" len="med"/>
              <a:tailEnd type="none" w="med" len="med"/>
            </a:ln>
          </p:spPr>
        </p:cxnSp>
      </p:grpSp>
      <p:sp>
        <p:nvSpPr>
          <p:cNvPr id="28" name="圆角矩形 27"/>
          <p:cNvSpPr/>
          <p:nvPr/>
        </p:nvSpPr>
        <p:spPr>
          <a:xfrm>
            <a:off x="667385" y="578485"/>
            <a:ext cx="11018520" cy="1493520"/>
          </a:xfrm>
          <a:prstGeom prst="roundRect">
            <a:avLst/>
          </a:prstGeom>
          <a:solidFill>
            <a:schemeClr val="accent1">
              <a:lumMod val="40000"/>
              <a:lumOff val="60000"/>
              <a:alpha val="67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l"/>
            <a:r>
              <a:rPr lang="zh-CN" sz="2800">
                <a:solidFill>
                  <a:schemeClr val="tx1"/>
                </a:solidFill>
                <a:latin typeface="华文新魏" panose="02010800040101010101" charset="-122"/>
                <a:ea typeface="华文新魏" panose="02010800040101010101" charset="-122"/>
                <a:sym typeface="+mn-ea"/>
              </a:rPr>
              <a:t>如果你想讲述全球的历史，一段不偏袒任何人类某一部分的历史，仅仅通过文字记载是不够的，因为世界上只有部分地区曾经有过文字记载，而大多数地区在大部分时期都没有文字。</a:t>
            </a:r>
            <a:endParaRPr lang="zh-CN" altLang="en-US" sz="2800">
              <a:solidFill>
                <a:schemeClr val="tx1"/>
              </a:solidFill>
              <a:latin typeface="华文新魏" panose="02010800040101010101" charset="-122"/>
              <a:ea typeface="华文新魏" panose="02010800040101010101" charset="-122"/>
              <a:sym typeface="+mn-ea"/>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up)">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xit" presetSubtype="4" fill="hold" nodeType="clickEffect">
                                  <p:stCondLst>
                                    <p:cond delay="0"/>
                                  </p:stCondLst>
                                  <p:childTnLst>
                                    <p:anim calcmode="lin" valueType="num">
                                      <p:cBhvr additive="base">
                                        <p:cTn id="11" dur="500"/>
                                        <p:tgtEl>
                                          <p:spTgt spid="26"/>
                                        </p:tgtEl>
                                        <p:attrNameLst>
                                          <p:attrName>ppt_y</p:attrName>
                                        </p:attrNameLst>
                                      </p:cBhvr>
                                      <p:tavLst>
                                        <p:tav tm="0">
                                          <p:val>
                                            <p:strVal val="#ppt_y"/>
                                          </p:val>
                                        </p:tav>
                                        <p:tav tm="100000">
                                          <p:val>
                                            <p:strVal val="#ppt_y+#ppt_h*1.125000"/>
                                          </p:val>
                                        </p:tav>
                                      </p:tavLst>
                                    </p:anim>
                                    <p:animEffect transition="out" filter="wipe(down)">
                                      <p:cBhvr>
                                        <p:cTn id="12" dur="500"/>
                                        <p:tgtEl>
                                          <p:spTgt spid="26"/>
                                        </p:tgtEl>
                                      </p:cBhvr>
                                    </p:animEffect>
                                    <p:set>
                                      <p:cBhvr>
                                        <p:cTn id="13" dur="1" fill="hold">
                                          <p:stCondLst>
                                            <p:cond delay="499"/>
                                          </p:stCondLst>
                                        </p:cTn>
                                        <p:tgtEl>
                                          <p:spTgt spid="2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wipe(down)">
                                      <p:cBhvr>
                                        <p:cTn id="1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8"/>
          <p:cNvSpPr/>
          <p:nvPr>
            <p:custDataLst>
              <p:tags r:id="rId1"/>
            </p:custDataLst>
          </p:nvPr>
        </p:nvSpPr>
        <p:spPr bwMode="auto">
          <a:xfrm>
            <a:off x="556896" y="1407160"/>
            <a:ext cx="227753" cy="5169747"/>
          </a:xfrm>
          <a:custGeom>
            <a:avLst/>
            <a:gdLst>
              <a:gd name="T0" fmla="*/ 0 w 53"/>
              <a:gd name="T1" fmla="*/ 905 h 908"/>
              <a:gd name="T2" fmla="*/ 28 w 53"/>
              <a:gd name="T3" fmla="*/ 908 h 908"/>
              <a:gd name="T4" fmla="*/ 53 w 53"/>
              <a:gd name="T5" fmla="*/ 905 h 908"/>
              <a:gd name="T6" fmla="*/ 53 w 53"/>
              <a:gd name="T7" fmla="*/ 6 h 908"/>
              <a:gd name="T8" fmla="*/ 25 w 53"/>
              <a:gd name="T9" fmla="*/ 0 h 908"/>
              <a:gd name="T10" fmla="*/ 0 w 53"/>
              <a:gd name="T11" fmla="*/ 6 h 908"/>
              <a:gd name="T12" fmla="*/ 0 w 53"/>
              <a:gd name="T13" fmla="*/ 905 h 908"/>
            </a:gdLst>
            <a:ahLst/>
            <a:cxnLst>
              <a:cxn ang="0">
                <a:pos x="T0" y="T1"/>
              </a:cxn>
              <a:cxn ang="0">
                <a:pos x="T2" y="T3"/>
              </a:cxn>
              <a:cxn ang="0">
                <a:pos x="T4" y="T5"/>
              </a:cxn>
              <a:cxn ang="0">
                <a:pos x="T6" y="T7"/>
              </a:cxn>
              <a:cxn ang="0">
                <a:pos x="T8" y="T9"/>
              </a:cxn>
              <a:cxn ang="0">
                <a:pos x="T10" y="T11"/>
              </a:cxn>
              <a:cxn ang="0">
                <a:pos x="T12" y="T13"/>
              </a:cxn>
            </a:cxnLst>
            <a:rect l="0" t="0" r="r" b="b"/>
            <a:pathLst>
              <a:path w="52" h="906">
                <a:moveTo>
                  <a:pt x="0" y="905"/>
                </a:moveTo>
                <a:cubicBezTo>
                  <a:pt x="0" y="905"/>
                  <a:pt x="12" y="908"/>
                  <a:pt x="28" y="908"/>
                </a:cubicBezTo>
                <a:cubicBezTo>
                  <a:pt x="43" y="908"/>
                  <a:pt x="53" y="905"/>
                  <a:pt x="53" y="905"/>
                </a:cubicBezTo>
                <a:cubicBezTo>
                  <a:pt x="53" y="6"/>
                  <a:pt x="53" y="6"/>
                  <a:pt x="53" y="6"/>
                </a:cubicBezTo>
                <a:cubicBezTo>
                  <a:pt x="53" y="6"/>
                  <a:pt x="42" y="0"/>
                  <a:pt x="25" y="0"/>
                </a:cubicBezTo>
                <a:cubicBezTo>
                  <a:pt x="9" y="0"/>
                  <a:pt x="0" y="6"/>
                  <a:pt x="0" y="6"/>
                </a:cubicBezTo>
                <a:lnTo>
                  <a:pt x="0" y="905"/>
                </a:lnTo>
                <a:close/>
              </a:path>
            </a:pathLst>
          </a:custGeom>
          <a:solidFill>
            <a:schemeClr val="accent6">
              <a:lumMod val="90000"/>
              <a:lumOff val="10000"/>
            </a:schemeClr>
          </a:solidFill>
          <a:ln>
            <a:noFill/>
          </a:ln>
        </p:spPr>
        <p:txBody>
          <a:bodyPr vert="horz" wrap="square" lIns="91438" tIns="45719" rIns="91438" bIns="45719" numCol="1" anchor="t" anchorCtr="0" compatLnSpc="1"/>
          <a:lstStyle/>
          <a:p>
            <a:endParaRPr lang="id-ID" b="1">
              <a:solidFill>
                <a:srgbClr val="000000"/>
              </a:solidFill>
            </a:endParaRPr>
          </a:p>
        </p:txBody>
      </p:sp>
      <p:sp>
        <p:nvSpPr>
          <p:cNvPr id="5" name="Rectangle 4"/>
          <p:cNvSpPr/>
          <p:nvPr>
            <p:custDataLst>
              <p:tags r:id="rId2"/>
            </p:custDataLst>
          </p:nvPr>
        </p:nvSpPr>
        <p:spPr>
          <a:xfrm>
            <a:off x="2250658" y="1339747"/>
            <a:ext cx="9511665" cy="1046436"/>
          </a:xfrm>
          <a:prstGeom prst="rect">
            <a:avLst/>
          </a:prstGeom>
        </p:spPr>
        <p:txBody>
          <a:bodyPr wrap="square" lIns="121917" tIns="60958" rIns="121917" bIns="60958">
            <a:spAutoFit/>
          </a:bodyPr>
          <a:lstStyle/>
          <a:p>
            <a:r>
              <a:rPr lang="en-US" altLang="id-ID" sz="2000" dirty="0">
                <a:sym typeface="+mn-ea"/>
              </a:rPr>
              <a:t> Grasp the basic knowledge and strategies about long and difficult sentences by self-learning ;</a:t>
            </a:r>
            <a:r>
              <a:rPr lang="zh-CN" altLang="en-US" sz="2000" dirty="0">
                <a:sym typeface="+mn-ea"/>
              </a:rPr>
              <a:t> </a:t>
            </a:r>
            <a:endParaRPr lang="zh-CN" altLang="en-US" sz="2000" dirty="0">
              <a:sym typeface="+mn-ea"/>
            </a:endParaRPr>
          </a:p>
          <a:p>
            <a:endParaRPr lang="en-US" altLang="id-ID" sz="2000" dirty="0"/>
          </a:p>
        </p:txBody>
      </p:sp>
      <p:sp>
        <p:nvSpPr>
          <p:cNvPr id="7" name="Rectangle 6"/>
          <p:cNvSpPr/>
          <p:nvPr>
            <p:custDataLst>
              <p:tags r:id="rId3"/>
            </p:custDataLst>
          </p:nvPr>
        </p:nvSpPr>
        <p:spPr>
          <a:xfrm>
            <a:off x="2289495" y="2185107"/>
            <a:ext cx="8645525" cy="738660"/>
          </a:xfrm>
          <a:prstGeom prst="rect">
            <a:avLst/>
          </a:prstGeom>
        </p:spPr>
        <p:txBody>
          <a:bodyPr wrap="square" lIns="121917" tIns="60958" rIns="121917" bIns="60958">
            <a:spAutoFit/>
          </a:bodyPr>
          <a:lstStyle/>
          <a:p>
            <a:r>
              <a:rPr lang="en-US" altLang="id-ID" sz="2000" dirty="0">
                <a:sym typeface="+mn-ea"/>
              </a:rPr>
              <a:t>Cultivate students' ability to use skills, the ability to handle the problems and cooperation &amp; communication ability;</a:t>
            </a:r>
            <a:endParaRPr lang="en-US" altLang="id-ID" sz="2000" dirty="0">
              <a:sym typeface="+mn-ea"/>
            </a:endParaRPr>
          </a:p>
        </p:txBody>
      </p:sp>
      <p:grpSp>
        <p:nvGrpSpPr>
          <p:cNvPr id="12" name="Group 11"/>
          <p:cNvGrpSpPr/>
          <p:nvPr>
            <p:custDataLst>
              <p:tags r:id="rId4"/>
            </p:custDataLst>
          </p:nvPr>
        </p:nvGrpSpPr>
        <p:grpSpPr>
          <a:xfrm>
            <a:off x="755368" y="1379322"/>
            <a:ext cx="1739895" cy="698646"/>
            <a:chOff x="5944780" y="2227020"/>
            <a:chExt cx="2350652" cy="736945"/>
          </a:xfrm>
        </p:grpSpPr>
        <p:sp>
          <p:nvSpPr>
            <p:cNvPr id="13" name="Freeform 89"/>
            <p:cNvSpPr/>
            <p:nvPr>
              <p:custDataLst>
                <p:tags r:id="rId5"/>
              </p:custDataLst>
            </p:nvPr>
          </p:nvSpPr>
          <p:spPr bwMode="auto">
            <a:xfrm>
              <a:off x="5944780" y="2259812"/>
              <a:ext cx="317559" cy="605779"/>
            </a:xfrm>
            <a:custGeom>
              <a:avLst/>
              <a:gdLst>
                <a:gd name="T0" fmla="*/ 0 w 68"/>
                <a:gd name="T1" fmla="*/ 128 h 130"/>
                <a:gd name="T2" fmla="*/ 36 w 68"/>
                <a:gd name="T3" fmla="*/ 130 h 130"/>
                <a:gd name="T4" fmla="*/ 68 w 68"/>
                <a:gd name="T5" fmla="*/ 128 h 130"/>
                <a:gd name="T6" fmla="*/ 68 w 68"/>
                <a:gd name="T7" fmla="*/ 5 h 130"/>
                <a:gd name="T8" fmla="*/ 33 w 68"/>
                <a:gd name="T9" fmla="*/ 0 h 130"/>
                <a:gd name="T10" fmla="*/ 0 w 68"/>
                <a:gd name="T11" fmla="*/ 5 h 130"/>
                <a:gd name="T12" fmla="*/ 0 w 68"/>
                <a:gd name="T13" fmla="*/ 128 h 130"/>
              </a:gdLst>
              <a:ahLst/>
              <a:cxnLst>
                <a:cxn ang="0">
                  <a:pos x="T0" y="T1"/>
                </a:cxn>
                <a:cxn ang="0">
                  <a:pos x="T2" y="T3"/>
                </a:cxn>
                <a:cxn ang="0">
                  <a:pos x="T4" y="T5"/>
                </a:cxn>
                <a:cxn ang="0">
                  <a:pos x="T6" y="T7"/>
                </a:cxn>
                <a:cxn ang="0">
                  <a:pos x="T8" y="T9"/>
                </a:cxn>
                <a:cxn ang="0">
                  <a:pos x="T10" y="T11"/>
                </a:cxn>
                <a:cxn ang="0">
                  <a:pos x="T12" y="T13"/>
                </a:cxn>
              </a:cxnLst>
              <a:rect l="0" t="0" r="r" b="b"/>
              <a:pathLst>
                <a:path w="68" h="130">
                  <a:moveTo>
                    <a:pt x="0" y="128"/>
                  </a:moveTo>
                  <a:cubicBezTo>
                    <a:pt x="0" y="128"/>
                    <a:pt x="16" y="130"/>
                    <a:pt x="36" y="130"/>
                  </a:cubicBezTo>
                  <a:cubicBezTo>
                    <a:pt x="55" y="130"/>
                    <a:pt x="68" y="128"/>
                    <a:pt x="68" y="128"/>
                  </a:cubicBezTo>
                  <a:cubicBezTo>
                    <a:pt x="68" y="5"/>
                    <a:pt x="68" y="5"/>
                    <a:pt x="68" y="5"/>
                  </a:cubicBezTo>
                  <a:cubicBezTo>
                    <a:pt x="68" y="5"/>
                    <a:pt x="54" y="0"/>
                    <a:pt x="33" y="0"/>
                  </a:cubicBezTo>
                  <a:cubicBezTo>
                    <a:pt x="12" y="0"/>
                    <a:pt x="0" y="5"/>
                    <a:pt x="0" y="5"/>
                  </a:cubicBezTo>
                  <a:lnTo>
                    <a:pt x="0" y="128"/>
                  </a:lnTo>
                  <a:close/>
                </a:path>
              </a:pathLst>
            </a:custGeom>
            <a:solidFill>
              <a:schemeClr val="tx2"/>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14" name="Freeform 92"/>
            <p:cNvSpPr/>
            <p:nvPr>
              <p:custDataLst>
                <p:tags r:id="rId6"/>
              </p:custDataLst>
            </p:nvPr>
          </p:nvSpPr>
          <p:spPr bwMode="auto">
            <a:xfrm>
              <a:off x="6210563" y="2259812"/>
              <a:ext cx="2000279" cy="704153"/>
            </a:xfrm>
            <a:custGeom>
              <a:avLst/>
              <a:gdLst>
                <a:gd name="T0" fmla="*/ 913 w 1159"/>
                <a:gd name="T1" fmla="*/ 0 h 408"/>
                <a:gd name="T2" fmla="*/ 0 w 1159"/>
                <a:gd name="T3" fmla="*/ 70 h 408"/>
                <a:gd name="T4" fmla="*/ 0 w 1159"/>
                <a:gd name="T5" fmla="*/ 324 h 408"/>
                <a:gd name="T6" fmla="*/ 913 w 1159"/>
                <a:gd name="T7" fmla="*/ 408 h 408"/>
                <a:gd name="T8" fmla="*/ 1159 w 1159"/>
                <a:gd name="T9" fmla="*/ 216 h 408"/>
                <a:gd name="T10" fmla="*/ 1159 w 1159"/>
                <a:gd name="T11" fmla="*/ 195 h 408"/>
                <a:gd name="T12" fmla="*/ 913 w 1159"/>
                <a:gd name="T13" fmla="*/ 0 h 408"/>
              </a:gdLst>
              <a:ahLst/>
              <a:cxnLst>
                <a:cxn ang="0">
                  <a:pos x="T0" y="T1"/>
                </a:cxn>
                <a:cxn ang="0">
                  <a:pos x="T2" y="T3"/>
                </a:cxn>
                <a:cxn ang="0">
                  <a:pos x="T4" y="T5"/>
                </a:cxn>
                <a:cxn ang="0">
                  <a:pos x="T6" y="T7"/>
                </a:cxn>
                <a:cxn ang="0">
                  <a:pos x="T8" y="T9"/>
                </a:cxn>
                <a:cxn ang="0">
                  <a:pos x="T10" y="T11"/>
                </a:cxn>
                <a:cxn ang="0">
                  <a:pos x="T12" y="T13"/>
                </a:cxn>
              </a:cxnLst>
              <a:rect l="0" t="0" r="r" b="b"/>
              <a:pathLst>
                <a:path w="1159" h="408">
                  <a:moveTo>
                    <a:pt x="913" y="0"/>
                  </a:moveTo>
                  <a:lnTo>
                    <a:pt x="0" y="70"/>
                  </a:lnTo>
                  <a:lnTo>
                    <a:pt x="0" y="324"/>
                  </a:lnTo>
                  <a:lnTo>
                    <a:pt x="913" y="408"/>
                  </a:lnTo>
                  <a:lnTo>
                    <a:pt x="1159" y="216"/>
                  </a:lnTo>
                  <a:lnTo>
                    <a:pt x="1159" y="195"/>
                  </a:lnTo>
                  <a:lnTo>
                    <a:pt x="913" y="0"/>
                  </a:lnTo>
                  <a:close/>
                </a:path>
              </a:pathLst>
            </a:custGeom>
            <a:solidFill>
              <a:schemeClr val="accent1">
                <a:lumMod val="75000"/>
              </a:schemeClr>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15" name="Freeform 93"/>
            <p:cNvSpPr/>
            <p:nvPr>
              <p:custDataLst>
                <p:tags r:id="rId7"/>
              </p:custDataLst>
            </p:nvPr>
          </p:nvSpPr>
          <p:spPr bwMode="auto">
            <a:xfrm>
              <a:off x="6210563" y="2227020"/>
              <a:ext cx="2000279" cy="704153"/>
            </a:xfrm>
            <a:custGeom>
              <a:avLst/>
              <a:gdLst>
                <a:gd name="T0" fmla="*/ 905 w 1159"/>
                <a:gd name="T1" fmla="*/ 0 h 408"/>
                <a:gd name="T2" fmla="*/ 0 w 1159"/>
                <a:gd name="T3" fmla="*/ 68 h 408"/>
                <a:gd name="T4" fmla="*/ 0 w 1159"/>
                <a:gd name="T5" fmla="*/ 324 h 408"/>
                <a:gd name="T6" fmla="*/ 905 w 1159"/>
                <a:gd name="T7" fmla="*/ 408 h 408"/>
                <a:gd name="T8" fmla="*/ 1159 w 1159"/>
                <a:gd name="T9" fmla="*/ 214 h 408"/>
                <a:gd name="T10" fmla="*/ 905 w 1159"/>
                <a:gd name="T11" fmla="*/ 0 h 408"/>
              </a:gdLst>
              <a:ahLst/>
              <a:cxnLst>
                <a:cxn ang="0">
                  <a:pos x="T0" y="T1"/>
                </a:cxn>
                <a:cxn ang="0">
                  <a:pos x="T2" y="T3"/>
                </a:cxn>
                <a:cxn ang="0">
                  <a:pos x="T4" y="T5"/>
                </a:cxn>
                <a:cxn ang="0">
                  <a:pos x="T6" y="T7"/>
                </a:cxn>
                <a:cxn ang="0">
                  <a:pos x="T8" y="T9"/>
                </a:cxn>
                <a:cxn ang="0">
                  <a:pos x="T10" y="T11"/>
                </a:cxn>
              </a:cxnLst>
              <a:rect l="0" t="0" r="r" b="b"/>
              <a:pathLst>
                <a:path w="1159" h="408">
                  <a:moveTo>
                    <a:pt x="905" y="0"/>
                  </a:moveTo>
                  <a:lnTo>
                    <a:pt x="0" y="68"/>
                  </a:lnTo>
                  <a:lnTo>
                    <a:pt x="0" y="324"/>
                  </a:lnTo>
                  <a:lnTo>
                    <a:pt x="905" y="408"/>
                  </a:lnTo>
                  <a:lnTo>
                    <a:pt x="1159" y="214"/>
                  </a:lnTo>
                  <a:lnTo>
                    <a:pt x="905" y="0"/>
                  </a:lnTo>
                  <a:close/>
                </a:path>
              </a:pathLst>
            </a:custGeom>
            <a:solidFill>
              <a:schemeClr val="accent1"/>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16" name="TextBox 15"/>
            <p:cNvSpPr txBox="1"/>
            <p:nvPr>
              <p:custDataLst>
                <p:tags r:id="rId8"/>
              </p:custDataLst>
            </p:nvPr>
          </p:nvSpPr>
          <p:spPr>
            <a:xfrm>
              <a:off x="6210705" y="2406983"/>
              <a:ext cx="2084727" cy="422043"/>
            </a:xfrm>
            <a:prstGeom prst="rect">
              <a:avLst/>
            </a:prstGeom>
            <a:noFill/>
          </p:spPr>
          <p:txBody>
            <a:bodyPr wrap="square" rtlCol="0">
              <a:spAutoFit/>
            </a:bodyPr>
            <a:lstStyle/>
            <a:p>
              <a:r>
                <a:rPr lang="id-ID" sz="2000" b="1" dirty="0">
                  <a:solidFill>
                    <a:schemeClr val="lt1"/>
                  </a:solidFill>
                </a:rPr>
                <a:t>1</a:t>
              </a:r>
              <a:r>
                <a:rPr lang="zh-CN" sz="2000" b="1" dirty="0">
                  <a:solidFill>
                    <a:schemeClr val="lt1"/>
                  </a:solidFill>
                </a:rPr>
                <a:t>必备知识</a:t>
              </a:r>
              <a:endParaRPr lang="zh-CN" altLang="zh-CN" sz="2000" b="1" dirty="0">
                <a:solidFill>
                  <a:schemeClr val="lt1"/>
                </a:solidFill>
              </a:endParaRPr>
            </a:p>
          </p:txBody>
        </p:sp>
      </p:grpSp>
      <p:grpSp>
        <p:nvGrpSpPr>
          <p:cNvPr id="34" name="Group 33"/>
          <p:cNvGrpSpPr/>
          <p:nvPr>
            <p:custDataLst>
              <p:tags r:id="rId9"/>
            </p:custDataLst>
          </p:nvPr>
        </p:nvGrpSpPr>
        <p:grpSpPr>
          <a:xfrm>
            <a:off x="732887" y="2206751"/>
            <a:ext cx="1699766" cy="655460"/>
            <a:chOff x="5944780" y="3794106"/>
            <a:chExt cx="2266062" cy="735220"/>
          </a:xfrm>
        </p:grpSpPr>
        <p:sp>
          <p:nvSpPr>
            <p:cNvPr id="35" name="Freeform 91"/>
            <p:cNvSpPr/>
            <p:nvPr>
              <p:custDataLst>
                <p:tags r:id="rId10"/>
              </p:custDataLst>
            </p:nvPr>
          </p:nvSpPr>
          <p:spPr bwMode="auto">
            <a:xfrm>
              <a:off x="5944780" y="3807913"/>
              <a:ext cx="317559" cy="605779"/>
            </a:xfrm>
            <a:custGeom>
              <a:avLst/>
              <a:gdLst>
                <a:gd name="T0" fmla="*/ 0 w 68"/>
                <a:gd name="T1" fmla="*/ 128 h 130"/>
                <a:gd name="T2" fmla="*/ 36 w 68"/>
                <a:gd name="T3" fmla="*/ 130 h 130"/>
                <a:gd name="T4" fmla="*/ 68 w 68"/>
                <a:gd name="T5" fmla="*/ 128 h 130"/>
                <a:gd name="T6" fmla="*/ 68 w 68"/>
                <a:gd name="T7" fmla="*/ 4 h 130"/>
                <a:gd name="T8" fmla="*/ 33 w 68"/>
                <a:gd name="T9" fmla="*/ 0 h 130"/>
                <a:gd name="T10" fmla="*/ 0 w 68"/>
                <a:gd name="T11" fmla="*/ 4 h 130"/>
                <a:gd name="T12" fmla="*/ 0 w 68"/>
                <a:gd name="T13" fmla="*/ 128 h 130"/>
              </a:gdLst>
              <a:ahLst/>
              <a:cxnLst>
                <a:cxn ang="0">
                  <a:pos x="T0" y="T1"/>
                </a:cxn>
                <a:cxn ang="0">
                  <a:pos x="T2" y="T3"/>
                </a:cxn>
                <a:cxn ang="0">
                  <a:pos x="T4" y="T5"/>
                </a:cxn>
                <a:cxn ang="0">
                  <a:pos x="T6" y="T7"/>
                </a:cxn>
                <a:cxn ang="0">
                  <a:pos x="T8" y="T9"/>
                </a:cxn>
                <a:cxn ang="0">
                  <a:pos x="T10" y="T11"/>
                </a:cxn>
                <a:cxn ang="0">
                  <a:pos x="T12" y="T13"/>
                </a:cxn>
              </a:cxnLst>
              <a:rect l="0" t="0" r="r" b="b"/>
              <a:pathLst>
                <a:path w="68" h="130">
                  <a:moveTo>
                    <a:pt x="0" y="128"/>
                  </a:moveTo>
                  <a:cubicBezTo>
                    <a:pt x="0" y="128"/>
                    <a:pt x="16" y="130"/>
                    <a:pt x="36" y="130"/>
                  </a:cubicBezTo>
                  <a:cubicBezTo>
                    <a:pt x="55" y="130"/>
                    <a:pt x="68" y="128"/>
                    <a:pt x="68" y="128"/>
                  </a:cubicBezTo>
                  <a:cubicBezTo>
                    <a:pt x="68" y="4"/>
                    <a:pt x="68" y="4"/>
                    <a:pt x="68" y="4"/>
                  </a:cubicBezTo>
                  <a:cubicBezTo>
                    <a:pt x="68" y="4"/>
                    <a:pt x="54" y="0"/>
                    <a:pt x="33" y="0"/>
                  </a:cubicBezTo>
                  <a:cubicBezTo>
                    <a:pt x="12" y="0"/>
                    <a:pt x="0" y="4"/>
                    <a:pt x="0" y="4"/>
                  </a:cubicBezTo>
                  <a:lnTo>
                    <a:pt x="0" y="128"/>
                  </a:lnTo>
                  <a:close/>
                </a:path>
              </a:pathLst>
            </a:custGeom>
            <a:solidFill>
              <a:schemeClr val="tx2"/>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36" name="Freeform 94"/>
            <p:cNvSpPr/>
            <p:nvPr>
              <p:custDataLst>
                <p:tags r:id="rId11"/>
              </p:custDataLst>
            </p:nvPr>
          </p:nvSpPr>
          <p:spPr bwMode="auto">
            <a:xfrm>
              <a:off x="6210563" y="3826898"/>
              <a:ext cx="2000279" cy="702428"/>
            </a:xfrm>
            <a:custGeom>
              <a:avLst/>
              <a:gdLst>
                <a:gd name="T0" fmla="*/ 913 w 1159"/>
                <a:gd name="T1" fmla="*/ 0 h 407"/>
                <a:gd name="T2" fmla="*/ 0 w 1159"/>
                <a:gd name="T3" fmla="*/ 70 h 407"/>
                <a:gd name="T4" fmla="*/ 0 w 1159"/>
                <a:gd name="T5" fmla="*/ 324 h 407"/>
                <a:gd name="T6" fmla="*/ 913 w 1159"/>
                <a:gd name="T7" fmla="*/ 407 h 407"/>
                <a:gd name="T8" fmla="*/ 1159 w 1159"/>
                <a:gd name="T9" fmla="*/ 216 h 407"/>
                <a:gd name="T10" fmla="*/ 1159 w 1159"/>
                <a:gd name="T11" fmla="*/ 194 h 407"/>
                <a:gd name="T12" fmla="*/ 913 w 1159"/>
                <a:gd name="T13" fmla="*/ 0 h 407"/>
              </a:gdLst>
              <a:ahLst/>
              <a:cxnLst>
                <a:cxn ang="0">
                  <a:pos x="T0" y="T1"/>
                </a:cxn>
                <a:cxn ang="0">
                  <a:pos x="T2" y="T3"/>
                </a:cxn>
                <a:cxn ang="0">
                  <a:pos x="T4" y="T5"/>
                </a:cxn>
                <a:cxn ang="0">
                  <a:pos x="T6" y="T7"/>
                </a:cxn>
                <a:cxn ang="0">
                  <a:pos x="T8" y="T9"/>
                </a:cxn>
                <a:cxn ang="0">
                  <a:pos x="T10" y="T11"/>
                </a:cxn>
                <a:cxn ang="0">
                  <a:pos x="T12" y="T13"/>
                </a:cxn>
              </a:cxnLst>
              <a:rect l="0" t="0" r="r" b="b"/>
              <a:pathLst>
                <a:path w="1159" h="407">
                  <a:moveTo>
                    <a:pt x="913" y="0"/>
                  </a:moveTo>
                  <a:lnTo>
                    <a:pt x="0" y="70"/>
                  </a:lnTo>
                  <a:lnTo>
                    <a:pt x="0" y="324"/>
                  </a:lnTo>
                  <a:lnTo>
                    <a:pt x="913" y="407"/>
                  </a:lnTo>
                  <a:lnTo>
                    <a:pt x="1159" y="216"/>
                  </a:lnTo>
                  <a:lnTo>
                    <a:pt x="1159" y="194"/>
                  </a:lnTo>
                  <a:lnTo>
                    <a:pt x="913" y="0"/>
                  </a:lnTo>
                  <a:close/>
                </a:path>
              </a:pathLst>
            </a:custGeom>
            <a:solidFill>
              <a:schemeClr val="accent2">
                <a:lumMod val="75000"/>
              </a:schemeClr>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37" name="Freeform 95"/>
            <p:cNvSpPr/>
            <p:nvPr>
              <p:custDataLst>
                <p:tags r:id="rId12"/>
              </p:custDataLst>
            </p:nvPr>
          </p:nvSpPr>
          <p:spPr bwMode="auto">
            <a:xfrm>
              <a:off x="6210563" y="3794106"/>
              <a:ext cx="2000279" cy="702428"/>
            </a:xfrm>
            <a:custGeom>
              <a:avLst/>
              <a:gdLst>
                <a:gd name="T0" fmla="*/ 905 w 1159"/>
                <a:gd name="T1" fmla="*/ 0 h 407"/>
                <a:gd name="T2" fmla="*/ 0 w 1159"/>
                <a:gd name="T3" fmla="*/ 67 h 407"/>
                <a:gd name="T4" fmla="*/ 0 w 1159"/>
                <a:gd name="T5" fmla="*/ 324 h 407"/>
                <a:gd name="T6" fmla="*/ 905 w 1159"/>
                <a:gd name="T7" fmla="*/ 407 h 407"/>
                <a:gd name="T8" fmla="*/ 1159 w 1159"/>
                <a:gd name="T9" fmla="*/ 213 h 407"/>
                <a:gd name="T10" fmla="*/ 905 w 1159"/>
                <a:gd name="T11" fmla="*/ 0 h 407"/>
              </a:gdLst>
              <a:ahLst/>
              <a:cxnLst>
                <a:cxn ang="0">
                  <a:pos x="T0" y="T1"/>
                </a:cxn>
                <a:cxn ang="0">
                  <a:pos x="T2" y="T3"/>
                </a:cxn>
                <a:cxn ang="0">
                  <a:pos x="T4" y="T5"/>
                </a:cxn>
                <a:cxn ang="0">
                  <a:pos x="T6" y="T7"/>
                </a:cxn>
                <a:cxn ang="0">
                  <a:pos x="T8" y="T9"/>
                </a:cxn>
                <a:cxn ang="0">
                  <a:pos x="T10" y="T11"/>
                </a:cxn>
              </a:cxnLst>
              <a:rect l="0" t="0" r="r" b="b"/>
              <a:pathLst>
                <a:path w="1159" h="407">
                  <a:moveTo>
                    <a:pt x="905" y="0"/>
                  </a:moveTo>
                  <a:lnTo>
                    <a:pt x="0" y="67"/>
                  </a:lnTo>
                  <a:lnTo>
                    <a:pt x="0" y="324"/>
                  </a:lnTo>
                  <a:lnTo>
                    <a:pt x="905" y="407"/>
                  </a:lnTo>
                  <a:lnTo>
                    <a:pt x="1159" y="213"/>
                  </a:lnTo>
                  <a:lnTo>
                    <a:pt x="905" y="0"/>
                  </a:lnTo>
                  <a:close/>
                </a:path>
              </a:pathLst>
            </a:custGeom>
            <a:solidFill>
              <a:schemeClr val="accent2"/>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38" name="TextBox 37"/>
            <p:cNvSpPr txBox="1"/>
            <p:nvPr>
              <p:custDataLst>
                <p:tags r:id="rId13"/>
              </p:custDataLst>
            </p:nvPr>
          </p:nvSpPr>
          <p:spPr>
            <a:xfrm>
              <a:off x="6262990" y="3984224"/>
              <a:ext cx="1834031" cy="448798"/>
            </a:xfrm>
            <a:prstGeom prst="rect">
              <a:avLst/>
            </a:prstGeom>
            <a:noFill/>
          </p:spPr>
          <p:txBody>
            <a:bodyPr wrap="square" rtlCol="0">
              <a:spAutoFit/>
            </a:bodyPr>
            <a:lstStyle/>
            <a:p>
              <a:r>
                <a:rPr lang="id-ID" sz="2000" b="1" dirty="0">
                  <a:solidFill>
                    <a:schemeClr val="lt1"/>
                  </a:solidFill>
                </a:rPr>
                <a:t>2</a:t>
              </a:r>
              <a:r>
                <a:rPr lang="zh-CN" sz="2000" b="1" dirty="0">
                  <a:solidFill>
                    <a:schemeClr val="lt1"/>
                  </a:solidFill>
                </a:rPr>
                <a:t>关键能力</a:t>
              </a:r>
              <a:endParaRPr lang="zh-CN" altLang="zh-CN" sz="2000" b="1" dirty="0">
                <a:solidFill>
                  <a:schemeClr val="lt1"/>
                </a:solidFill>
              </a:endParaRPr>
            </a:p>
          </p:txBody>
        </p:sp>
      </p:grpSp>
      <p:sp>
        <p:nvSpPr>
          <p:cNvPr id="59" name="文本框 58"/>
          <p:cNvSpPr txBox="1"/>
          <p:nvPr/>
        </p:nvSpPr>
        <p:spPr>
          <a:xfrm>
            <a:off x="3297848" y="-75923"/>
            <a:ext cx="8744585" cy="797560"/>
          </a:xfrm>
          <a:prstGeom prst="rect">
            <a:avLst/>
          </a:prstGeom>
          <a:noFill/>
        </p:spPr>
        <p:txBody>
          <a:bodyPr wrap="square" lIns="121917" tIns="60958" rIns="121917" bIns="60958" rtlCol="0">
            <a:spAutoFit/>
          </a:bodyPr>
          <a:lstStyle/>
          <a:p>
            <a:r>
              <a:rPr lang="en-US" altLang="zh-CN" sz="4400" b="1" kern="10" dirty="0">
                <a:ln w="22225">
                  <a:solidFill>
                    <a:schemeClr val="accent2"/>
                  </a:solidFill>
                  <a:prstDash val="solid"/>
                </a:ln>
                <a:solidFill>
                  <a:schemeClr val="accent2">
                    <a:lumMod val="40000"/>
                    <a:lumOff val="60000"/>
                  </a:schemeClr>
                </a:solidFill>
                <a:effectLst/>
                <a:latin typeface="Times New Roman" panose="02020603050405020304"/>
                <a:ea typeface="宋体" panose="02010600030101010101" pitchFamily="2" charset="-122"/>
                <a:cs typeface="Times New Roman" panose="02020603050405020304"/>
              </a:rPr>
              <a:t>Learning</a:t>
            </a:r>
            <a:r>
              <a:rPr lang="en-US" altLang="zh-CN" sz="4400" b="1" dirty="0">
                <a:ln w="22225">
                  <a:solidFill>
                    <a:schemeClr val="accent2"/>
                  </a:solidFill>
                  <a:prstDash val="solid"/>
                </a:ln>
                <a:solidFill>
                  <a:schemeClr val="accent2">
                    <a:lumMod val="40000"/>
                    <a:lumOff val="60000"/>
                  </a:schemeClr>
                </a:solidFill>
                <a:effectLst/>
                <a:latin typeface="Yu Gothic UI Semibold" panose="020B0700000000000000" charset="-128"/>
                <a:ea typeface="Yu Gothic UI Semibold" panose="020B0700000000000000" charset="-128"/>
              </a:rPr>
              <a:t> </a:t>
            </a:r>
            <a:r>
              <a:rPr lang="en-US" altLang="zh-CN" sz="4400" b="1" kern="10" dirty="0">
                <a:ln w="22225">
                  <a:solidFill>
                    <a:schemeClr val="accent2"/>
                  </a:solidFill>
                  <a:prstDash val="solid"/>
                </a:ln>
                <a:solidFill>
                  <a:schemeClr val="accent2">
                    <a:lumMod val="40000"/>
                    <a:lumOff val="60000"/>
                  </a:schemeClr>
                </a:solidFill>
                <a:effectLst/>
                <a:latin typeface="Times New Roman" panose="02020603050405020304"/>
                <a:ea typeface="宋体" panose="02010600030101010101" pitchFamily="2" charset="-122"/>
                <a:cs typeface="Times New Roman" panose="02020603050405020304"/>
              </a:rPr>
              <a:t>Aims(</a:t>
            </a:r>
            <a:r>
              <a:rPr lang="zh-CN" altLang="zh-CN" sz="4400" b="1" kern="10" dirty="0">
                <a:ln w="22225">
                  <a:solidFill>
                    <a:schemeClr val="accent2"/>
                  </a:solidFill>
                  <a:prstDash val="solid"/>
                </a:ln>
                <a:solidFill>
                  <a:schemeClr val="accent2">
                    <a:lumMod val="40000"/>
                    <a:lumOff val="60000"/>
                  </a:schemeClr>
                </a:solidFill>
                <a:effectLst/>
                <a:latin typeface="Times New Roman" panose="02020603050405020304"/>
                <a:ea typeface="宋体" panose="02010600030101010101" pitchFamily="2" charset="-122"/>
                <a:cs typeface="Times New Roman" panose="02020603050405020304"/>
              </a:rPr>
              <a:t>学习目标）</a:t>
            </a:r>
            <a:endParaRPr lang="zh-CN" altLang="zh-CN" sz="4400" b="1" kern="10" dirty="0">
              <a:ln w="22225">
                <a:solidFill>
                  <a:schemeClr val="accent2"/>
                </a:solidFill>
                <a:prstDash val="solid"/>
              </a:ln>
              <a:solidFill>
                <a:schemeClr val="accent2">
                  <a:lumMod val="40000"/>
                  <a:lumOff val="60000"/>
                </a:schemeClr>
              </a:solidFill>
              <a:effectLst/>
              <a:latin typeface="Times New Roman" panose="02020603050405020304"/>
              <a:ea typeface="宋体" panose="02010600030101010101" pitchFamily="2" charset="-122"/>
              <a:cs typeface="Times New Roman" panose="02020603050405020304"/>
            </a:endParaRPr>
          </a:p>
        </p:txBody>
      </p:sp>
      <p:sp>
        <p:nvSpPr>
          <p:cNvPr id="8" name="文本框 7"/>
          <p:cNvSpPr txBox="1"/>
          <p:nvPr/>
        </p:nvSpPr>
        <p:spPr>
          <a:xfrm>
            <a:off x="784649" y="788039"/>
            <a:ext cx="5175250" cy="583565"/>
          </a:xfrm>
          <a:prstGeom prst="rect">
            <a:avLst/>
          </a:prstGeom>
          <a:noFill/>
        </p:spPr>
        <p:txBody>
          <a:bodyPr wrap="none" rtlCol="0">
            <a:spAutoFit/>
          </a:bodyPr>
          <a:lstStyle/>
          <a:p>
            <a:pPr algn="l"/>
            <a:r>
              <a:rPr lang="en-US" altLang="zh-CN" sz="3200" b="1" dirty="0">
                <a:solidFill>
                  <a:srgbClr val="404040"/>
                </a:solidFill>
                <a:latin typeface="微软雅黑" panose="020B0503020204020204" charset="-122"/>
                <a:ea typeface="微软雅黑" panose="020B0503020204020204" charset="-122"/>
                <a:sym typeface="+mn-ea"/>
              </a:rPr>
              <a:t>After class, you should...</a:t>
            </a:r>
            <a:endParaRPr lang="en-US" altLang="zh-CN" sz="3200" b="1" dirty="0">
              <a:solidFill>
                <a:srgbClr val="404040"/>
              </a:solidFill>
              <a:latin typeface="微软雅黑" panose="020B0503020204020204" charset="-122"/>
              <a:ea typeface="微软雅黑" panose="020B0503020204020204" charset="-122"/>
            </a:endParaRPr>
          </a:p>
        </p:txBody>
      </p:sp>
      <p:sp>
        <p:nvSpPr>
          <p:cNvPr id="2" name="Rectangle 4"/>
          <p:cNvSpPr/>
          <p:nvPr>
            <p:custDataLst>
              <p:tags r:id="rId14"/>
            </p:custDataLst>
          </p:nvPr>
        </p:nvSpPr>
        <p:spPr>
          <a:xfrm>
            <a:off x="2432653" y="3198662"/>
            <a:ext cx="9296400" cy="1046436"/>
          </a:xfrm>
          <a:prstGeom prst="rect">
            <a:avLst/>
          </a:prstGeom>
        </p:spPr>
        <p:txBody>
          <a:bodyPr wrap="square" lIns="121917" tIns="60958" rIns="121917" bIns="60958">
            <a:spAutoFit/>
          </a:bodyPr>
          <a:lstStyle/>
          <a:p>
            <a:r>
              <a:rPr lang="en-US" altLang="id-ID" sz="2000" dirty="0">
                <a:sym typeface="+mn-ea"/>
              </a:rPr>
              <a:t>Understand the long and difficult sentences as well as explain the analysis method through the knowledge ;</a:t>
            </a:r>
            <a:r>
              <a:rPr lang="zh-CN" altLang="en-US" sz="2000" dirty="0">
                <a:sym typeface="+mn-ea"/>
              </a:rPr>
              <a:t> </a:t>
            </a:r>
            <a:endParaRPr lang="zh-CN" altLang="en-US" sz="2000" dirty="0">
              <a:sym typeface="+mn-ea"/>
            </a:endParaRPr>
          </a:p>
          <a:p>
            <a:endParaRPr lang="en-US" altLang="id-ID" sz="2000" dirty="0"/>
          </a:p>
        </p:txBody>
      </p:sp>
      <p:grpSp>
        <p:nvGrpSpPr>
          <p:cNvPr id="4" name="Group 11"/>
          <p:cNvGrpSpPr/>
          <p:nvPr>
            <p:custDataLst>
              <p:tags r:id="rId15"/>
            </p:custDataLst>
          </p:nvPr>
        </p:nvGrpSpPr>
        <p:grpSpPr>
          <a:xfrm>
            <a:off x="680378" y="3139357"/>
            <a:ext cx="1816637" cy="688894"/>
            <a:chOff x="5944780" y="2227020"/>
            <a:chExt cx="2266062" cy="736945"/>
          </a:xfrm>
        </p:grpSpPr>
        <p:sp>
          <p:nvSpPr>
            <p:cNvPr id="6" name="Freeform 89"/>
            <p:cNvSpPr/>
            <p:nvPr>
              <p:custDataLst>
                <p:tags r:id="rId16"/>
              </p:custDataLst>
            </p:nvPr>
          </p:nvSpPr>
          <p:spPr bwMode="auto">
            <a:xfrm>
              <a:off x="5944780" y="2259812"/>
              <a:ext cx="317559" cy="605779"/>
            </a:xfrm>
            <a:custGeom>
              <a:avLst/>
              <a:gdLst>
                <a:gd name="T0" fmla="*/ 0 w 68"/>
                <a:gd name="T1" fmla="*/ 128 h 130"/>
                <a:gd name="T2" fmla="*/ 36 w 68"/>
                <a:gd name="T3" fmla="*/ 130 h 130"/>
                <a:gd name="T4" fmla="*/ 68 w 68"/>
                <a:gd name="T5" fmla="*/ 128 h 130"/>
                <a:gd name="T6" fmla="*/ 68 w 68"/>
                <a:gd name="T7" fmla="*/ 5 h 130"/>
                <a:gd name="T8" fmla="*/ 33 w 68"/>
                <a:gd name="T9" fmla="*/ 0 h 130"/>
                <a:gd name="T10" fmla="*/ 0 w 68"/>
                <a:gd name="T11" fmla="*/ 5 h 130"/>
                <a:gd name="T12" fmla="*/ 0 w 68"/>
                <a:gd name="T13" fmla="*/ 128 h 130"/>
              </a:gdLst>
              <a:ahLst/>
              <a:cxnLst>
                <a:cxn ang="0">
                  <a:pos x="T0" y="T1"/>
                </a:cxn>
                <a:cxn ang="0">
                  <a:pos x="T2" y="T3"/>
                </a:cxn>
                <a:cxn ang="0">
                  <a:pos x="T4" y="T5"/>
                </a:cxn>
                <a:cxn ang="0">
                  <a:pos x="T6" y="T7"/>
                </a:cxn>
                <a:cxn ang="0">
                  <a:pos x="T8" y="T9"/>
                </a:cxn>
                <a:cxn ang="0">
                  <a:pos x="T10" y="T11"/>
                </a:cxn>
                <a:cxn ang="0">
                  <a:pos x="T12" y="T13"/>
                </a:cxn>
              </a:cxnLst>
              <a:rect l="0" t="0" r="r" b="b"/>
              <a:pathLst>
                <a:path w="68" h="130">
                  <a:moveTo>
                    <a:pt x="0" y="128"/>
                  </a:moveTo>
                  <a:cubicBezTo>
                    <a:pt x="0" y="128"/>
                    <a:pt x="16" y="130"/>
                    <a:pt x="36" y="130"/>
                  </a:cubicBezTo>
                  <a:cubicBezTo>
                    <a:pt x="55" y="130"/>
                    <a:pt x="68" y="128"/>
                    <a:pt x="68" y="128"/>
                  </a:cubicBezTo>
                  <a:cubicBezTo>
                    <a:pt x="68" y="5"/>
                    <a:pt x="68" y="5"/>
                    <a:pt x="68" y="5"/>
                  </a:cubicBezTo>
                  <a:cubicBezTo>
                    <a:pt x="68" y="5"/>
                    <a:pt x="54" y="0"/>
                    <a:pt x="33" y="0"/>
                  </a:cubicBezTo>
                  <a:cubicBezTo>
                    <a:pt x="12" y="0"/>
                    <a:pt x="0" y="5"/>
                    <a:pt x="0" y="5"/>
                  </a:cubicBezTo>
                  <a:lnTo>
                    <a:pt x="0" y="128"/>
                  </a:lnTo>
                  <a:close/>
                </a:path>
              </a:pathLst>
            </a:custGeom>
            <a:solidFill>
              <a:schemeClr val="tx2"/>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9" name="Freeform 92"/>
            <p:cNvSpPr/>
            <p:nvPr>
              <p:custDataLst>
                <p:tags r:id="rId17"/>
              </p:custDataLst>
            </p:nvPr>
          </p:nvSpPr>
          <p:spPr bwMode="auto">
            <a:xfrm>
              <a:off x="6210563" y="2259812"/>
              <a:ext cx="2000279" cy="704153"/>
            </a:xfrm>
            <a:custGeom>
              <a:avLst/>
              <a:gdLst>
                <a:gd name="T0" fmla="*/ 913 w 1159"/>
                <a:gd name="T1" fmla="*/ 0 h 408"/>
                <a:gd name="T2" fmla="*/ 0 w 1159"/>
                <a:gd name="T3" fmla="*/ 70 h 408"/>
                <a:gd name="T4" fmla="*/ 0 w 1159"/>
                <a:gd name="T5" fmla="*/ 324 h 408"/>
                <a:gd name="T6" fmla="*/ 913 w 1159"/>
                <a:gd name="T7" fmla="*/ 408 h 408"/>
                <a:gd name="T8" fmla="*/ 1159 w 1159"/>
                <a:gd name="T9" fmla="*/ 216 h 408"/>
                <a:gd name="T10" fmla="*/ 1159 w 1159"/>
                <a:gd name="T11" fmla="*/ 195 h 408"/>
                <a:gd name="T12" fmla="*/ 913 w 1159"/>
                <a:gd name="T13" fmla="*/ 0 h 408"/>
              </a:gdLst>
              <a:ahLst/>
              <a:cxnLst>
                <a:cxn ang="0">
                  <a:pos x="T0" y="T1"/>
                </a:cxn>
                <a:cxn ang="0">
                  <a:pos x="T2" y="T3"/>
                </a:cxn>
                <a:cxn ang="0">
                  <a:pos x="T4" y="T5"/>
                </a:cxn>
                <a:cxn ang="0">
                  <a:pos x="T6" y="T7"/>
                </a:cxn>
                <a:cxn ang="0">
                  <a:pos x="T8" y="T9"/>
                </a:cxn>
                <a:cxn ang="0">
                  <a:pos x="T10" y="T11"/>
                </a:cxn>
                <a:cxn ang="0">
                  <a:pos x="T12" y="T13"/>
                </a:cxn>
              </a:cxnLst>
              <a:rect l="0" t="0" r="r" b="b"/>
              <a:pathLst>
                <a:path w="1159" h="408">
                  <a:moveTo>
                    <a:pt x="913" y="0"/>
                  </a:moveTo>
                  <a:lnTo>
                    <a:pt x="0" y="70"/>
                  </a:lnTo>
                  <a:lnTo>
                    <a:pt x="0" y="324"/>
                  </a:lnTo>
                  <a:lnTo>
                    <a:pt x="913" y="408"/>
                  </a:lnTo>
                  <a:lnTo>
                    <a:pt x="1159" y="216"/>
                  </a:lnTo>
                  <a:lnTo>
                    <a:pt x="1159" y="195"/>
                  </a:lnTo>
                  <a:lnTo>
                    <a:pt x="913" y="0"/>
                  </a:lnTo>
                  <a:close/>
                </a:path>
              </a:pathLst>
            </a:custGeom>
            <a:solidFill>
              <a:schemeClr val="accent1">
                <a:lumMod val="75000"/>
              </a:schemeClr>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10" name="Freeform 93"/>
            <p:cNvSpPr/>
            <p:nvPr>
              <p:custDataLst>
                <p:tags r:id="rId18"/>
              </p:custDataLst>
            </p:nvPr>
          </p:nvSpPr>
          <p:spPr bwMode="auto">
            <a:xfrm>
              <a:off x="6210563" y="2227020"/>
              <a:ext cx="2000279" cy="704153"/>
            </a:xfrm>
            <a:custGeom>
              <a:avLst/>
              <a:gdLst>
                <a:gd name="T0" fmla="*/ 905 w 1159"/>
                <a:gd name="T1" fmla="*/ 0 h 408"/>
                <a:gd name="T2" fmla="*/ 0 w 1159"/>
                <a:gd name="T3" fmla="*/ 68 h 408"/>
                <a:gd name="T4" fmla="*/ 0 w 1159"/>
                <a:gd name="T5" fmla="*/ 324 h 408"/>
                <a:gd name="T6" fmla="*/ 905 w 1159"/>
                <a:gd name="T7" fmla="*/ 408 h 408"/>
                <a:gd name="T8" fmla="*/ 1159 w 1159"/>
                <a:gd name="T9" fmla="*/ 214 h 408"/>
                <a:gd name="T10" fmla="*/ 905 w 1159"/>
                <a:gd name="T11" fmla="*/ 0 h 408"/>
              </a:gdLst>
              <a:ahLst/>
              <a:cxnLst>
                <a:cxn ang="0">
                  <a:pos x="T0" y="T1"/>
                </a:cxn>
                <a:cxn ang="0">
                  <a:pos x="T2" y="T3"/>
                </a:cxn>
                <a:cxn ang="0">
                  <a:pos x="T4" y="T5"/>
                </a:cxn>
                <a:cxn ang="0">
                  <a:pos x="T6" y="T7"/>
                </a:cxn>
                <a:cxn ang="0">
                  <a:pos x="T8" y="T9"/>
                </a:cxn>
                <a:cxn ang="0">
                  <a:pos x="T10" y="T11"/>
                </a:cxn>
              </a:cxnLst>
              <a:rect l="0" t="0" r="r" b="b"/>
              <a:pathLst>
                <a:path w="1159" h="408">
                  <a:moveTo>
                    <a:pt x="905" y="0"/>
                  </a:moveTo>
                  <a:lnTo>
                    <a:pt x="0" y="68"/>
                  </a:lnTo>
                  <a:lnTo>
                    <a:pt x="0" y="324"/>
                  </a:lnTo>
                  <a:lnTo>
                    <a:pt x="905" y="408"/>
                  </a:lnTo>
                  <a:lnTo>
                    <a:pt x="1159" y="214"/>
                  </a:lnTo>
                  <a:lnTo>
                    <a:pt x="905" y="0"/>
                  </a:lnTo>
                  <a:close/>
                </a:path>
              </a:pathLst>
            </a:custGeom>
            <a:solidFill>
              <a:schemeClr val="accent1"/>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11" name="TextBox 15"/>
            <p:cNvSpPr txBox="1"/>
            <p:nvPr>
              <p:custDataLst>
                <p:tags r:id="rId19"/>
              </p:custDataLst>
            </p:nvPr>
          </p:nvSpPr>
          <p:spPr>
            <a:xfrm>
              <a:off x="6218195" y="2370140"/>
              <a:ext cx="1842269" cy="428018"/>
            </a:xfrm>
            <a:prstGeom prst="rect">
              <a:avLst/>
            </a:prstGeom>
            <a:noFill/>
          </p:spPr>
          <p:txBody>
            <a:bodyPr wrap="square" rtlCol="0">
              <a:spAutoFit/>
            </a:bodyPr>
            <a:lstStyle/>
            <a:p>
              <a:r>
                <a:rPr lang="en-US" altLang="id-ID" sz="2000" b="1" dirty="0">
                  <a:solidFill>
                    <a:schemeClr val="lt1"/>
                  </a:solidFill>
                </a:rPr>
                <a:t>3</a:t>
              </a:r>
              <a:r>
                <a:rPr lang="zh-CN" sz="2000" b="1" dirty="0">
                  <a:solidFill>
                    <a:schemeClr val="lt1"/>
                  </a:solidFill>
                </a:rPr>
                <a:t>学科素养</a:t>
              </a:r>
              <a:endParaRPr lang="zh-CN" altLang="zh-CN" sz="2000" b="1" dirty="0">
                <a:solidFill>
                  <a:schemeClr val="lt1"/>
                </a:solidFill>
              </a:endParaRPr>
            </a:p>
          </p:txBody>
        </p:sp>
      </p:grpSp>
      <p:grpSp>
        <p:nvGrpSpPr>
          <p:cNvPr id="17" name="Group 33"/>
          <p:cNvGrpSpPr/>
          <p:nvPr>
            <p:custDataLst>
              <p:tags r:id="rId20"/>
            </p:custDataLst>
          </p:nvPr>
        </p:nvGrpSpPr>
        <p:grpSpPr>
          <a:xfrm>
            <a:off x="670772" y="4297996"/>
            <a:ext cx="1831123" cy="694592"/>
            <a:chOff x="5944780" y="3807913"/>
            <a:chExt cx="3134720" cy="721413"/>
          </a:xfrm>
        </p:grpSpPr>
        <p:sp>
          <p:nvSpPr>
            <p:cNvPr id="18" name="Freeform 91"/>
            <p:cNvSpPr/>
            <p:nvPr>
              <p:custDataLst>
                <p:tags r:id="rId21"/>
              </p:custDataLst>
            </p:nvPr>
          </p:nvSpPr>
          <p:spPr bwMode="auto">
            <a:xfrm>
              <a:off x="5944780" y="3807913"/>
              <a:ext cx="317559" cy="605779"/>
            </a:xfrm>
            <a:custGeom>
              <a:avLst/>
              <a:gdLst>
                <a:gd name="T0" fmla="*/ 0 w 68"/>
                <a:gd name="T1" fmla="*/ 128 h 130"/>
                <a:gd name="T2" fmla="*/ 36 w 68"/>
                <a:gd name="T3" fmla="*/ 130 h 130"/>
                <a:gd name="T4" fmla="*/ 68 w 68"/>
                <a:gd name="T5" fmla="*/ 128 h 130"/>
                <a:gd name="T6" fmla="*/ 68 w 68"/>
                <a:gd name="T7" fmla="*/ 4 h 130"/>
                <a:gd name="T8" fmla="*/ 33 w 68"/>
                <a:gd name="T9" fmla="*/ 0 h 130"/>
                <a:gd name="T10" fmla="*/ 0 w 68"/>
                <a:gd name="T11" fmla="*/ 4 h 130"/>
                <a:gd name="T12" fmla="*/ 0 w 68"/>
                <a:gd name="T13" fmla="*/ 128 h 130"/>
              </a:gdLst>
              <a:ahLst/>
              <a:cxnLst>
                <a:cxn ang="0">
                  <a:pos x="T0" y="T1"/>
                </a:cxn>
                <a:cxn ang="0">
                  <a:pos x="T2" y="T3"/>
                </a:cxn>
                <a:cxn ang="0">
                  <a:pos x="T4" y="T5"/>
                </a:cxn>
                <a:cxn ang="0">
                  <a:pos x="T6" y="T7"/>
                </a:cxn>
                <a:cxn ang="0">
                  <a:pos x="T8" y="T9"/>
                </a:cxn>
                <a:cxn ang="0">
                  <a:pos x="T10" y="T11"/>
                </a:cxn>
                <a:cxn ang="0">
                  <a:pos x="T12" y="T13"/>
                </a:cxn>
              </a:cxnLst>
              <a:rect l="0" t="0" r="r" b="b"/>
              <a:pathLst>
                <a:path w="68" h="130">
                  <a:moveTo>
                    <a:pt x="0" y="128"/>
                  </a:moveTo>
                  <a:cubicBezTo>
                    <a:pt x="0" y="128"/>
                    <a:pt x="16" y="130"/>
                    <a:pt x="36" y="130"/>
                  </a:cubicBezTo>
                  <a:cubicBezTo>
                    <a:pt x="55" y="130"/>
                    <a:pt x="68" y="128"/>
                    <a:pt x="68" y="128"/>
                  </a:cubicBezTo>
                  <a:cubicBezTo>
                    <a:pt x="68" y="4"/>
                    <a:pt x="68" y="4"/>
                    <a:pt x="68" y="4"/>
                  </a:cubicBezTo>
                  <a:cubicBezTo>
                    <a:pt x="68" y="4"/>
                    <a:pt x="54" y="0"/>
                    <a:pt x="33" y="0"/>
                  </a:cubicBezTo>
                  <a:cubicBezTo>
                    <a:pt x="12" y="0"/>
                    <a:pt x="0" y="4"/>
                    <a:pt x="0" y="4"/>
                  </a:cubicBezTo>
                  <a:lnTo>
                    <a:pt x="0" y="128"/>
                  </a:lnTo>
                  <a:close/>
                </a:path>
              </a:pathLst>
            </a:custGeom>
            <a:solidFill>
              <a:schemeClr val="tx2"/>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19" name="Freeform 94"/>
            <p:cNvSpPr/>
            <p:nvPr>
              <p:custDataLst>
                <p:tags r:id="rId22"/>
              </p:custDataLst>
            </p:nvPr>
          </p:nvSpPr>
          <p:spPr bwMode="auto">
            <a:xfrm>
              <a:off x="6210563" y="3826898"/>
              <a:ext cx="2000279" cy="702428"/>
            </a:xfrm>
            <a:custGeom>
              <a:avLst/>
              <a:gdLst>
                <a:gd name="T0" fmla="*/ 913 w 1159"/>
                <a:gd name="T1" fmla="*/ 0 h 407"/>
                <a:gd name="T2" fmla="*/ 0 w 1159"/>
                <a:gd name="T3" fmla="*/ 70 h 407"/>
                <a:gd name="T4" fmla="*/ 0 w 1159"/>
                <a:gd name="T5" fmla="*/ 324 h 407"/>
                <a:gd name="T6" fmla="*/ 913 w 1159"/>
                <a:gd name="T7" fmla="*/ 407 h 407"/>
                <a:gd name="T8" fmla="*/ 1159 w 1159"/>
                <a:gd name="T9" fmla="*/ 216 h 407"/>
                <a:gd name="T10" fmla="*/ 1159 w 1159"/>
                <a:gd name="T11" fmla="*/ 194 h 407"/>
                <a:gd name="T12" fmla="*/ 913 w 1159"/>
                <a:gd name="T13" fmla="*/ 0 h 407"/>
              </a:gdLst>
              <a:ahLst/>
              <a:cxnLst>
                <a:cxn ang="0">
                  <a:pos x="T0" y="T1"/>
                </a:cxn>
                <a:cxn ang="0">
                  <a:pos x="T2" y="T3"/>
                </a:cxn>
                <a:cxn ang="0">
                  <a:pos x="T4" y="T5"/>
                </a:cxn>
                <a:cxn ang="0">
                  <a:pos x="T6" y="T7"/>
                </a:cxn>
                <a:cxn ang="0">
                  <a:pos x="T8" y="T9"/>
                </a:cxn>
                <a:cxn ang="0">
                  <a:pos x="T10" y="T11"/>
                </a:cxn>
                <a:cxn ang="0">
                  <a:pos x="T12" y="T13"/>
                </a:cxn>
              </a:cxnLst>
              <a:rect l="0" t="0" r="r" b="b"/>
              <a:pathLst>
                <a:path w="1159" h="407">
                  <a:moveTo>
                    <a:pt x="913" y="0"/>
                  </a:moveTo>
                  <a:lnTo>
                    <a:pt x="0" y="70"/>
                  </a:lnTo>
                  <a:lnTo>
                    <a:pt x="0" y="324"/>
                  </a:lnTo>
                  <a:lnTo>
                    <a:pt x="913" y="407"/>
                  </a:lnTo>
                  <a:lnTo>
                    <a:pt x="1159" y="216"/>
                  </a:lnTo>
                  <a:lnTo>
                    <a:pt x="1159" y="194"/>
                  </a:lnTo>
                  <a:lnTo>
                    <a:pt x="913" y="0"/>
                  </a:lnTo>
                  <a:close/>
                </a:path>
              </a:pathLst>
            </a:custGeom>
            <a:solidFill>
              <a:schemeClr val="accent2">
                <a:lumMod val="75000"/>
              </a:schemeClr>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20" name="Freeform 95"/>
            <p:cNvSpPr/>
            <p:nvPr>
              <p:custDataLst>
                <p:tags r:id="rId23"/>
              </p:custDataLst>
            </p:nvPr>
          </p:nvSpPr>
          <p:spPr bwMode="auto">
            <a:xfrm>
              <a:off x="6345826" y="3826898"/>
              <a:ext cx="2733674" cy="702310"/>
            </a:xfrm>
            <a:custGeom>
              <a:avLst/>
              <a:gdLst>
                <a:gd name="T0" fmla="*/ 905 w 1159"/>
                <a:gd name="T1" fmla="*/ 0 h 407"/>
                <a:gd name="T2" fmla="*/ 0 w 1159"/>
                <a:gd name="T3" fmla="*/ 67 h 407"/>
                <a:gd name="T4" fmla="*/ 0 w 1159"/>
                <a:gd name="T5" fmla="*/ 324 h 407"/>
                <a:gd name="T6" fmla="*/ 905 w 1159"/>
                <a:gd name="T7" fmla="*/ 407 h 407"/>
                <a:gd name="T8" fmla="*/ 1159 w 1159"/>
                <a:gd name="T9" fmla="*/ 213 h 407"/>
                <a:gd name="T10" fmla="*/ 905 w 1159"/>
                <a:gd name="T11" fmla="*/ 0 h 407"/>
              </a:gdLst>
              <a:ahLst/>
              <a:cxnLst>
                <a:cxn ang="0">
                  <a:pos x="T0" y="T1"/>
                </a:cxn>
                <a:cxn ang="0">
                  <a:pos x="T2" y="T3"/>
                </a:cxn>
                <a:cxn ang="0">
                  <a:pos x="T4" y="T5"/>
                </a:cxn>
                <a:cxn ang="0">
                  <a:pos x="T6" y="T7"/>
                </a:cxn>
                <a:cxn ang="0">
                  <a:pos x="T8" y="T9"/>
                </a:cxn>
                <a:cxn ang="0">
                  <a:pos x="T10" y="T11"/>
                </a:cxn>
              </a:cxnLst>
              <a:rect l="0" t="0" r="r" b="b"/>
              <a:pathLst>
                <a:path w="1159" h="407">
                  <a:moveTo>
                    <a:pt x="905" y="0"/>
                  </a:moveTo>
                  <a:lnTo>
                    <a:pt x="0" y="67"/>
                  </a:lnTo>
                  <a:lnTo>
                    <a:pt x="0" y="324"/>
                  </a:lnTo>
                  <a:lnTo>
                    <a:pt x="905" y="407"/>
                  </a:lnTo>
                  <a:lnTo>
                    <a:pt x="1159" y="213"/>
                  </a:lnTo>
                  <a:lnTo>
                    <a:pt x="905" y="0"/>
                  </a:lnTo>
                  <a:close/>
                </a:path>
              </a:pathLst>
            </a:custGeom>
            <a:solidFill>
              <a:schemeClr val="accent2"/>
            </a:solidFill>
            <a:ln>
              <a:noFill/>
            </a:ln>
          </p:spPr>
          <p:txBody>
            <a:bodyPr vert="horz" wrap="square" lIns="68580" tIns="34290" rIns="68580" bIns="34290" numCol="1" anchor="t" anchorCtr="0" compatLnSpc="1"/>
            <a:lstStyle/>
            <a:p>
              <a:endParaRPr lang="id-ID" sz="2000" b="1">
                <a:solidFill>
                  <a:srgbClr val="000000"/>
                </a:solidFill>
              </a:endParaRPr>
            </a:p>
          </p:txBody>
        </p:sp>
        <p:sp>
          <p:nvSpPr>
            <p:cNvPr id="21" name="TextBox 37"/>
            <p:cNvSpPr txBox="1"/>
            <p:nvPr>
              <p:custDataLst>
                <p:tags r:id="rId24"/>
              </p:custDataLst>
            </p:nvPr>
          </p:nvSpPr>
          <p:spPr>
            <a:xfrm>
              <a:off x="6210886" y="3958392"/>
              <a:ext cx="2496557" cy="415560"/>
            </a:xfrm>
            <a:prstGeom prst="rect">
              <a:avLst/>
            </a:prstGeom>
            <a:noFill/>
          </p:spPr>
          <p:txBody>
            <a:bodyPr wrap="square" rtlCol="0">
              <a:spAutoFit/>
            </a:bodyPr>
            <a:lstStyle/>
            <a:p>
              <a:r>
                <a:rPr lang="en-US" altLang="id-ID" sz="2000" b="1" dirty="0">
                  <a:solidFill>
                    <a:schemeClr val="lt1"/>
                  </a:solidFill>
                </a:rPr>
                <a:t>4</a:t>
              </a:r>
              <a:r>
                <a:rPr lang="zh-CN" altLang="id-ID" sz="2000" b="1" dirty="0">
                  <a:solidFill>
                    <a:schemeClr val="lt1"/>
                  </a:solidFill>
                </a:rPr>
                <a:t>核心价值</a:t>
              </a:r>
              <a:endParaRPr lang="zh-CN" altLang="id-ID" sz="2000" b="1" dirty="0">
                <a:solidFill>
                  <a:schemeClr val="lt1"/>
                </a:solidFill>
              </a:endParaRPr>
            </a:p>
          </p:txBody>
        </p:sp>
      </p:grpSp>
      <p:sp>
        <p:nvSpPr>
          <p:cNvPr id="22" name="文本框 21"/>
          <p:cNvSpPr txBox="1"/>
          <p:nvPr/>
        </p:nvSpPr>
        <p:spPr>
          <a:xfrm>
            <a:off x="2423047" y="4284704"/>
            <a:ext cx="9296400" cy="707886"/>
          </a:xfrm>
          <a:prstGeom prst="rect">
            <a:avLst/>
          </a:prstGeom>
          <a:noFill/>
        </p:spPr>
        <p:txBody>
          <a:bodyPr wrap="square" rtlCol="0">
            <a:spAutoFit/>
          </a:bodyPr>
          <a:lstStyle/>
          <a:p>
            <a:pPr algn="l"/>
            <a:r>
              <a:rPr lang="en-US" altLang="zh-CN" sz="2000" dirty="0">
                <a:sym typeface="+mn-ea"/>
              </a:rPr>
              <a:t>Overcome our fear, increase the interest in English learning, improve the capacity of cross-cultural communication.</a:t>
            </a:r>
            <a:endParaRPr lang="zh-CN" altLang="en-US" sz="2000" dirty="0">
              <a:sym typeface="+mn-ea"/>
            </a:endParaRPr>
          </a:p>
        </p:txBody>
      </p:sp>
    </p:spTree>
    <p:custDataLst>
      <p:tags r:id="rId25"/>
    </p:custDataLst>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文本框 3"/>
          <p:cNvSpPr txBox="1"/>
          <p:nvPr/>
        </p:nvSpPr>
        <p:spPr>
          <a:xfrm>
            <a:off x="984250" y="676910"/>
            <a:ext cx="10287000" cy="3408045"/>
          </a:xfrm>
          <a:prstGeom prst="rect">
            <a:avLst/>
          </a:prstGeom>
          <a:noFill/>
          <a:ln w="9525">
            <a:noFill/>
          </a:ln>
        </p:spPr>
        <p:txBody>
          <a:bodyPr wrap="square" anchor="t" anchorCtr="0">
            <a:spAutoFit/>
          </a:bodyPr>
          <a:lstStyle/>
          <a:p>
            <a:pPr>
              <a:lnSpc>
                <a:spcPct val="110000"/>
              </a:lnSpc>
            </a:pPr>
            <a:r>
              <a:rPr lang="en-US" altLang="zh-CN" sz="2800" b="1" dirty="0">
                <a:latin typeface="Times New Roman" panose="02020603050405020304" charset="0"/>
                <a:ea typeface="宋体" panose="02010600030101010101" pitchFamily="2" charset="-122"/>
              </a:rPr>
              <a:t>If you want to tell the history of the whole world, a history that does not privilege one part of humanity, you cannot do it through texts alone, because only some of the world has ever had texts, while most of the world, for most of the time, has not. Writing is one of humanity’s later achievements, and until fairly recently even many literate (</a:t>
            </a:r>
            <a:r>
              <a:rPr lang="en-US" altLang="zh-CN" sz="2800" b="1" dirty="0" err="1">
                <a:latin typeface="Times New Roman" panose="02020603050405020304" charset="0"/>
                <a:ea typeface="宋体" panose="02010600030101010101" pitchFamily="2" charset="-122"/>
              </a:rPr>
              <a:t>有文字的</a:t>
            </a:r>
            <a:r>
              <a:rPr lang="en-US" altLang="zh-CN" sz="2800" b="1" dirty="0">
                <a:latin typeface="Times New Roman" panose="02020603050405020304" charset="0"/>
                <a:ea typeface="宋体" panose="02010600030101010101" pitchFamily="2" charset="-122"/>
              </a:rPr>
              <a:t>) societies recorded their concerns not only in writing but in things.</a:t>
            </a:r>
            <a:endParaRPr lang="en-US" altLang="zh-CN" sz="2800" b="1" dirty="0">
              <a:latin typeface="Times New Roman" panose="02020603050405020304" charset="0"/>
              <a:ea typeface="宋体" panose="02010600030101010101" pitchFamily="2" charset="-122"/>
            </a:endParaRPr>
          </a:p>
        </p:txBody>
      </p:sp>
      <p:sp>
        <p:nvSpPr>
          <p:cNvPr id="2" name="文本框 1"/>
          <p:cNvSpPr txBox="1"/>
          <p:nvPr/>
        </p:nvSpPr>
        <p:spPr>
          <a:xfrm>
            <a:off x="984250" y="3877945"/>
            <a:ext cx="8278495" cy="2675255"/>
          </a:xfrm>
          <a:prstGeom prst="rect">
            <a:avLst/>
          </a:prstGeom>
          <a:noFill/>
        </p:spPr>
        <p:txBody>
          <a:bodyPr wrap="square" rtlCol="0" anchor="t">
            <a:spAutoFit/>
          </a:bodyPr>
          <a:lstStyle/>
          <a:p>
            <a:pPr>
              <a:lnSpc>
                <a:spcPct val="120000"/>
              </a:lnSpc>
            </a:pPr>
            <a:r>
              <a:rPr lang="en-US" altLang="zh-CN" sz="2800" b="1" dirty="0">
                <a:solidFill>
                  <a:srgbClr val="00863C"/>
                </a:solidFill>
                <a:latin typeface="Times New Roman" panose="02020603050405020304" charset="0"/>
                <a:ea typeface="宋体" panose="02010600030101010101" pitchFamily="2" charset="-122"/>
                <a:sym typeface="+mn-ea"/>
              </a:rPr>
              <a:t>◇ What is the first paragraph mainly about?</a:t>
            </a:r>
            <a:endParaRPr lang="en-US" altLang="zh-CN" sz="2800" b="1" dirty="0">
              <a:latin typeface="Times New Roman" panose="02020603050405020304" charset="0"/>
              <a:ea typeface="宋体" panose="02010600030101010101" pitchFamily="2" charset="-122"/>
              <a:sym typeface="+mn-ea"/>
            </a:endParaRPr>
          </a:p>
          <a:p>
            <a:pPr>
              <a:lnSpc>
                <a:spcPct val="120000"/>
              </a:lnSpc>
            </a:pPr>
            <a:r>
              <a:rPr lang="en-US" altLang="zh-CN" sz="2800" b="1" dirty="0">
                <a:latin typeface="Times New Roman" panose="02020603050405020304" charset="0"/>
                <a:ea typeface="宋体" panose="02010600030101010101" pitchFamily="2" charset="-122"/>
                <a:sym typeface="+mn-ea"/>
              </a:rPr>
              <a:t>A. How past events should be presented.</a:t>
            </a:r>
            <a:endParaRPr lang="en-US" altLang="zh-CN" sz="2800" b="1" dirty="0">
              <a:latin typeface="Times New Roman" panose="02020603050405020304" charset="0"/>
              <a:ea typeface="宋体" panose="02010600030101010101" pitchFamily="2" charset="-122"/>
            </a:endParaRPr>
          </a:p>
          <a:p>
            <a:pPr>
              <a:lnSpc>
                <a:spcPct val="120000"/>
              </a:lnSpc>
            </a:pPr>
            <a:r>
              <a:rPr lang="en-US" altLang="zh-CN" sz="2800" b="1" dirty="0">
                <a:latin typeface="Times New Roman" panose="02020603050405020304" charset="0"/>
                <a:ea typeface="宋体" panose="02010600030101010101" pitchFamily="2" charset="-122"/>
                <a:sym typeface="+mn-ea"/>
              </a:rPr>
              <a:t>B. What humanity is concerned about.</a:t>
            </a:r>
            <a:endParaRPr lang="en-US" altLang="zh-CN" sz="2800" b="1" dirty="0">
              <a:latin typeface="Times New Roman" panose="02020603050405020304" charset="0"/>
              <a:ea typeface="宋体" panose="02010600030101010101" pitchFamily="2" charset="-122"/>
            </a:endParaRPr>
          </a:p>
          <a:p>
            <a:pPr>
              <a:lnSpc>
                <a:spcPct val="120000"/>
              </a:lnSpc>
            </a:pPr>
            <a:r>
              <a:rPr lang="en-US" altLang="zh-CN" sz="2800" b="1" dirty="0">
                <a:latin typeface="Times New Roman" panose="02020603050405020304" charset="0"/>
                <a:ea typeface="宋体" panose="02010600030101010101" pitchFamily="2" charset="-122"/>
                <a:sym typeface="+mn-ea"/>
              </a:rPr>
              <a:t>C. Whether facts speak louder than words.</a:t>
            </a:r>
            <a:endParaRPr lang="en-US" altLang="zh-CN" sz="2800" b="1" dirty="0">
              <a:latin typeface="Times New Roman" panose="02020603050405020304" charset="0"/>
              <a:ea typeface="宋体" panose="02010600030101010101" pitchFamily="2" charset="-122"/>
            </a:endParaRPr>
          </a:p>
          <a:p>
            <a:pPr>
              <a:lnSpc>
                <a:spcPct val="120000"/>
              </a:lnSpc>
            </a:pPr>
            <a:r>
              <a:rPr lang="en-US" altLang="zh-CN" sz="2800" b="1" dirty="0">
                <a:latin typeface="Times New Roman" panose="02020603050405020304" charset="0"/>
                <a:ea typeface="宋体" panose="02010600030101010101" pitchFamily="2" charset="-122"/>
                <a:sym typeface="+mn-ea"/>
              </a:rPr>
              <a:t>D. Why written language is reliable.</a:t>
            </a:r>
            <a:endParaRPr lang="en-US" altLang="zh-CN" sz="2800" b="1" dirty="0">
              <a:latin typeface="Times New Roman" panose="02020603050405020304" charset="0"/>
              <a:ea typeface="宋体" panose="02010600030101010101" pitchFamily="2" charset="-122"/>
              <a:sym typeface="+mn-ea"/>
            </a:endParaRPr>
          </a:p>
        </p:txBody>
      </p:sp>
      <p:sp>
        <p:nvSpPr>
          <p:cNvPr id="3" name="椭圆 2"/>
          <p:cNvSpPr/>
          <p:nvPr/>
        </p:nvSpPr>
        <p:spPr>
          <a:xfrm>
            <a:off x="888023" y="4466493"/>
            <a:ext cx="685800" cy="457200"/>
          </a:xfrm>
          <a:prstGeom prst="ellipse">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accent1"/>
                </a:solidFill>
              </a:ln>
              <a:solidFill>
                <a:schemeClr val="bg1"/>
              </a:solidFill>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图片 31"/>
          <p:cNvPicPr>
            <a:picLocks noChangeAspect="1"/>
          </p:cNvPicPr>
          <p:nvPr>
            <p:custDataLst>
              <p:tags r:id="rId1"/>
            </p:custDataLst>
          </p:nvPr>
        </p:nvPicPr>
        <p:blipFill>
          <a:blip r:embed="rId2"/>
          <a:stretch>
            <a:fillRect/>
          </a:stretch>
        </p:blipFill>
        <p:spPr>
          <a:xfrm>
            <a:off x="0" y="0"/>
            <a:ext cx="720090" cy="720090"/>
          </a:xfrm>
          <a:prstGeom prst="rect">
            <a:avLst/>
          </a:prstGeom>
        </p:spPr>
      </p:pic>
      <p:pic>
        <p:nvPicPr>
          <p:cNvPr id="26" name="图片 25"/>
          <p:cNvPicPr>
            <a:picLocks noChangeAspect="1"/>
          </p:cNvPicPr>
          <p:nvPr>
            <p:custDataLst>
              <p:tags r:id="rId3"/>
            </p:custDataLst>
          </p:nvPr>
        </p:nvPicPr>
        <p:blipFill>
          <a:blip r:embed="rId4"/>
          <a:stretch>
            <a:fillRect/>
          </a:stretch>
        </p:blipFill>
        <p:spPr>
          <a:xfrm>
            <a:off x="11471910" y="-5379"/>
            <a:ext cx="720090" cy="720090"/>
          </a:xfrm>
          <a:prstGeom prst="rect">
            <a:avLst/>
          </a:prstGeom>
        </p:spPr>
      </p:pic>
      <p:sp>
        <p:nvSpPr>
          <p:cNvPr id="10" name="文本框 9"/>
          <p:cNvSpPr txBox="1"/>
          <p:nvPr/>
        </p:nvSpPr>
        <p:spPr>
          <a:xfrm>
            <a:off x="451801" y="924130"/>
            <a:ext cx="11206083" cy="5201621"/>
          </a:xfrm>
          <a:prstGeom prst="rect">
            <a:avLst/>
          </a:prstGeom>
          <a:noFill/>
        </p:spPr>
        <p:txBody>
          <a:bodyPr wrap="square" rtlCol="0" anchor="t">
            <a:noAutofit/>
          </a:bodyPr>
          <a:lstStyle/>
          <a:p>
            <a:pPr>
              <a:lnSpc>
                <a:spcPct val="120000"/>
              </a:lnSpc>
            </a:pPr>
            <a:r>
              <a:rPr lang="en-US" sz="3135" dirty="0">
                <a:solidFill>
                  <a:srgbClr val="000000"/>
                </a:solidFill>
                <a:latin typeface="微软雅黑" panose="020B0503020204020204" charset="-122"/>
                <a:ea typeface="微软雅黑" panose="020B0503020204020204" charset="-122"/>
                <a:cs typeface="微软雅黑" panose="020B0503020204020204" charset="-122"/>
              </a:rPr>
              <a:t>2</a:t>
            </a:r>
            <a:r>
              <a:rPr lang="en-US" sz="3135" dirty="0">
                <a:solidFill>
                  <a:srgbClr val="000000"/>
                </a:solidFill>
                <a:uFillTx/>
                <a:latin typeface="微软雅黑" panose="020B0503020204020204" charset="-122"/>
                <a:ea typeface="微软雅黑" panose="020B0503020204020204" charset="-122"/>
                <a:cs typeface="微软雅黑" panose="020B0503020204020204" charset="-122"/>
              </a:rPr>
              <a:t>.</a:t>
            </a:r>
            <a:r>
              <a:rPr sz="3135" dirty="0">
                <a:solidFill>
                  <a:srgbClr val="000000"/>
                </a:solidFill>
                <a:uFillTx/>
                <a:latin typeface="微软雅黑" panose="020B0503020204020204" charset="-122"/>
                <a:ea typeface="微软雅黑" panose="020B0503020204020204" charset="-122"/>
                <a:cs typeface="微软雅黑" panose="020B0503020204020204" charset="-122"/>
              </a:rPr>
              <a:t>Shirley Fitzgerald, the city’s official historian, told me that in its rush to modernity in the 1970s, Sydney swept aside much of its past, including many of its finest buildings. </a:t>
            </a:r>
            <a:r>
              <a:rPr lang="zh-CN" sz="3135" dirty="0">
                <a:solidFill>
                  <a:srgbClr val="000000"/>
                </a:solidFill>
                <a:uFillTx/>
                <a:latin typeface="微软雅黑" panose="020B0503020204020204" charset="-122"/>
                <a:ea typeface="微软雅黑" panose="020B0503020204020204" charset="-122"/>
                <a:cs typeface="微软雅黑" panose="020B0503020204020204" charset="-122"/>
              </a:rPr>
              <a:t>（</a:t>
            </a:r>
            <a:r>
              <a:rPr lang="en-US" altLang="zh-CN" sz="3135" dirty="0">
                <a:solidFill>
                  <a:srgbClr val="000000"/>
                </a:solidFill>
                <a:uFillTx/>
                <a:latin typeface="微软雅黑" panose="020B0503020204020204" charset="-122"/>
                <a:ea typeface="微软雅黑" panose="020B0503020204020204" charset="-122"/>
                <a:cs typeface="微软雅黑" panose="020B0503020204020204" charset="-122"/>
              </a:rPr>
              <a:t>22</a:t>
            </a:r>
            <a:r>
              <a:rPr lang="zh-CN" altLang="en-US" sz="3135" dirty="0">
                <a:solidFill>
                  <a:srgbClr val="000000"/>
                </a:solidFill>
                <a:uFillTx/>
                <a:latin typeface="微软雅黑" panose="020B0503020204020204" charset="-122"/>
                <a:ea typeface="微软雅黑" panose="020B0503020204020204" charset="-122"/>
                <a:cs typeface="微软雅黑" panose="020B0503020204020204" charset="-122"/>
              </a:rPr>
              <a:t>年甲卷</a:t>
            </a:r>
            <a:r>
              <a:rPr lang="en-US" altLang="zh-CN" sz="3135" dirty="0">
                <a:solidFill>
                  <a:srgbClr val="000000"/>
                </a:solidFill>
                <a:uFillTx/>
                <a:latin typeface="微软雅黑" panose="020B0503020204020204" charset="-122"/>
                <a:ea typeface="微软雅黑" panose="020B0503020204020204" charset="-122"/>
                <a:cs typeface="微软雅黑" panose="020B0503020204020204" charset="-122"/>
              </a:rPr>
              <a:t>D</a:t>
            </a:r>
            <a:r>
              <a:rPr lang="zh-CN" altLang="en-US" sz="3135" dirty="0">
                <a:solidFill>
                  <a:srgbClr val="000000"/>
                </a:solidFill>
                <a:uFillTx/>
                <a:latin typeface="微软雅黑" panose="020B0503020204020204" charset="-122"/>
                <a:ea typeface="微软雅黑" panose="020B0503020204020204" charset="-122"/>
                <a:cs typeface="微软雅黑" panose="020B0503020204020204" charset="-122"/>
              </a:rPr>
              <a:t>篇）</a:t>
            </a:r>
            <a:endParaRPr sz="3135" dirty="0">
              <a:solidFill>
                <a:srgbClr val="000000"/>
              </a:solidFill>
              <a:uFillTx/>
              <a:latin typeface="微软雅黑" panose="020B0503020204020204" charset="-122"/>
              <a:ea typeface="微软雅黑" panose="020B0503020204020204" charset="-122"/>
              <a:cs typeface="微软雅黑" panose="020B0503020204020204" charset="-122"/>
            </a:endParaRPr>
          </a:p>
          <a:p>
            <a:pPr>
              <a:lnSpc>
                <a:spcPct val="120000"/>
              </a:lnSpc>
            </a:pPr>
            <a:r>
              <a:rPr sz="3135" dirty="0">
                <a:solidFill>
                  <a:srgbClr val="000000"/>
                </a:solidFill>
                <a:uFillTx/>
                <a:ea typeface="微软雅黑" panose="020B0503020204020204" charset="-122"/>
                <a:cs typeface="Times New Roman" panose="02020603050405020304" charset="0"/>
              </a:rPr>
              <a:t>What does Shirley Fitzgerald think of Sydney?</a:t>
            </a:r>
            <a:endParaRPr sz="3135" dirty="0">
              <a:solidFill>
                <a:srgbClr val="000000"/>
              </a:solidFill>
              <a:uFillTx/>
              <a:ea typeface="微软雅黑" panose="020B0503020204020204" charset="-122"/>
              <a:cs typeface="Times New Roman" panose="02020603050405020304" charset="0"/>
            </a:endParaRPr>
          </a:p>
          <a:p>
            <a:pPr>
              <a:lnSpc>
                <a:spcPct val="120000"/>
              </a:lnSpc>
            </a:pPr>
            <a:r>
              <a:rPr sz="3135" dirty="0">
                <a:solidFill>
                  <a:srgbClr val="000000"/>
                </a:solidFill>
                <a:uFillTx/>
                <a:ea typeface="微软雅黑" panose="020B0503020204020204" charset="-122"/>
                <a:cs typeface="Times New Roman" panose="02020603050405020304" charset="0"/>
              </a:rPr>
              <a:t>A. It is losing its traditions. </a:t>
            </a:r>
            <a:endParaRPr sz="3135" dirty="0">
              <a:solidFill>
                <a:srgbClr val="000000"/>
              </a:solidFill>
              <a:uFillTx/>
              <a:ea typeface="微软雅黑" panose="020B0503020204020204" charset="-122"/>
              <a:cs typeface="Times New Roman" panose="02020603050405020304" charset="0"/>
            </a:endParaRPr>
          </a:p>
          <a:p>
            <a:pPr>
              <a:lnSpc>
                <a:spcPct val="120000"/>
              </a:lnSpc>
            </a:pPr>
            <a:r>
              <a:rPr sz="3135" dirty="0">
                <a:solidFill>
                  <a:srgbClr val="000000"/>
                </a:solidFill>
                <a:uFillTx/>
                <a:ea typeface="微软雅黑" panose="020B0503020204020204" charset="-122"/>
                <a:cs typeface="Times New Roman" panose="02020603050405020304" charset="0"/>
              </a:rPr>
              <a:t>B. It should speed up its progress.</a:t>
            </a:r>
            <a:endParaRPr sz="3135" dirty="0">
              <a:solidFill>
                <a:srgbClr val="000000"/>
              </a:solidFill>
              <a:uFillTx/>
              <a:ea typeface="微软雅黑" panose="020B0503020204020204" charset="-122"/>
              <a:cs typeface="Times New Roman" panose="02020603050405020304" charset="0"/>
            </a:endParaRPr>
          </a:p>
          <a:p>
            <a:pPr>
              <a:lnSpc>
                <a:spcPct val="120000"/>
              </a:lnSpc>
            </a:pPr>
            <a:r>
              <a:rPr sz="3135" dirty="0">
                <a:solidFill>
                  <a:srgbClr val="000000"/>
                </a:solidFill>
                <a:uFillTx/>
                <a:ea typeface="微软雅黑" panose="020B0503020204020204" charset="-122"/>
                <a:cs typeface="Times New Roman" panose="02020603050405020304" charset="0"/>
              </a:rPr>
              <a:t>C. It should expand its population. </a:t>
            </a:r>
            <a:endParaRPr sz="3135" dirty="0">
              <a:solidFill>
                <a:srgbClr val="000000"/>
              </a:solidFill>
              <a:uFillTx/>
              <a:ea typeface="微软雅黑" panose="020B0503020204020204" charset="-122"/>
              <a:cs typeface="Times New Roman" panose="02020603050405020304" charset="0"/>
            </a:endParaRPr>
          </a:p>
          <a:p>
            <a:pPr>
              <a:lnSpc>
                <a:spcPct val="120000"/>
              </a:lnSpc>
            </a:pPr>
            <a:r>
              <a:rPr sz="3135" dirty="0">
                <a:solidFill>
                  <a:srgbClr val="000000"/>
                </a:solidFill>
                <a:uFillTx/>
                <a:ea typeface="微软雅黑" panose="020B0503020204020204" charset="-122"/>
                <a:cs typeface="Times New Roman" panose="02020603050405020304" charset="0"/>
              </a:rPr>
              <a:t>D. It is becoming more international.</a:t>
            </a:r>
            <a:endParaRPr sz="3135" dirty="0">
              <a:solidFill>
                <a:srgbClr val="000000"/>
              </a:solidFill>
              <a:uFillTx/>
              <a:ea typeface="微软雅黑" panose="020B0503020204020204" charset="-122"/>
              <a:cs typeface="Times New Roman" panose="02020603050405020304" charset="0"/>
            </a:endParaRPr>
          </a:p>
        </p:txBody>
      </p:sp>
      <p:sp>
        <p:nvSpPr>
          <p:cNvPr id="3" name="心形 2"/>
          <p:cNvSpPr/>
          <p:nvPr>
            <p:custDataLst>
              <p:tags r:id="rId5"/>
            </p:custDataLst>
          </p:nvPr>
        </p:nvSpPr>
        <p:spPr>
          <a:xfrm>
            <a:off x="424545" y="3879642"/>
            <a:ext cx="502031" cy="439001"/>
          </a:xfrm>
          <a:prstGeom prst="heart">
            <a:avLst/>
          </a:prstGeom>
          <a:solidFill>
            <a:schemeClr val="accent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a:solidFill>
                <a:schemeClr val="lt1"/>
              </a:solidFill>
              <a:latin typeface="微软雅黑" panose="020B0503020204020204" charset="-122"/>
              <a:ea typeface="微软雅黑" panose="020B0503020204020204" charset="-122"/>
            </a:endParaRPr>
          </a:p>
        </p:txBody>
      </p:sp>
      <p:sp>
        <p:nvSpPr>
          <p:cNvPr id="66" name="椭圆 65"/>
          <p:cNvSpPr/>
          <p:nvPr>
            <p:custDataLst>
              <p:tags r:id="rId6"/>
            </p:custDataLst>
          </p:nvPr>
        </p:nvSpPr>
        <p:spPr>
          <a:xfrm>
            <a:off x="534116" y="1592221"/>
            <a:ext cx="758164" cy="545811"/>
          </a:xfrm>
          <a:prstGeom prst="ellipse">
            <a:avLst/>
          </a:prstGeom>
          <a:noFill/>
          <a:ln w="38100">
            <a:solidFill>
              <a:srgbClr val="1C98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40">
              <a:solidFill>
                <a:schemeClr val="lt1"/>
              </a:solidFill>
              <a:latin typeface="微软雅黑" panose="020B0503020204020204" charset="-122"/>
              <a:ea typeface="微软雅黑" panose="020B0503020204020204" charset="-122"/>
            </a:endParaRPr>
          </a:p>
        </p:txBody>
      </p:sp>
      <p:cxnSp>
        <p:nvCxnSpPr>
          <p:cNvPr id="6" name="直接连接符 5"/>
          <p:cNvCxnSpPr/>
          <p:nvPr/>
        </p:nvCxnSpPr>
        <p:spPr>
          <a:xfrm flipV="1">
            <a:off x="702630" y="1523983"/>
            <a:ext cx="3443246" cy="236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 name="直接连接符 1"/>
          <p:cNvCxnSpPr/>
          <p:nvPr/>
        </p:nvCxnSpPr>
        <p:spPr>
          <a:xfrm>
            <a:off x="9448844" y="1532934"/>
            <a:ext cx="1752282" cy="2349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8610326" y="2133840"/>
            <a:ext cx="25908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文本框 27"/>
          <p:cNvSpPr txBox="1"/>
          <p:nvPr/>
        </p:nvSpPr>
        <p:spPr>
          <a:xfrm>
            <a:off x="4145876" y="923661"/>
            <a:ext cx="312446" cy="791625"/>
          </a:xfrm>
          <a:prstGeom prst="rect">
            <a:avLst/>
          </a:prstGeom>
          <a:noFill/>
        </p:spPr>
        <p:txBody>
          <a:bodyPr wrap="none" rtlCol="0">
            <a:noAutofit/>
          </a:bodyPr>
          <a:lstStyle/>
          <a:p>
            <a:r>
              <a:rPr lang="en-US" altLang="zh-CN" sz="3830" dirty="0">
                <a:solidFill>
                  <a:srgbClr val="00B0F0"/>
                </a:solidFill>
                <a:latin typeface="微软雅黑" panose="020B0503020204020204" charset="-122"/>
                <a:ea typeface="微软雅黑" panose="020B0503020204020204" charset="-122"/>
              </a:rPr>
              <a:t>(</a:t>
            </a:r>
            <a:endParaRPr lang="en-US" altLang="zh-CN" sz="3830" dirty="0">
              <a:solidFill>
                <a:srgbClr val="00B0F0"/>
              </a:solidFill>
              <a:latin typeface="微软雅黑" panose="020B0503020204020204" charset="-122"/>
              <a:ea typeface="微软雅黑" panose="020B0503020204020204" charset="-122"/>
            </a:endParaRPr>
          </a:p>
        </p:txBody>
      </p:sp>
      <p:sp>
        <p:nvSpPr>
          <p:cNvPr id="5" name="文本框 4"/>
          <p:cNvSpPr txBox="1"/>
          <p:nvPr/>
        </p:nvSpPr>
        <p:spPr>
          <a:xfrm>
            <a:off x="1234621" y="1523983"/>
            <a:ext cx="312445" cy="791344"/>
          </a:xfrm>
          <a:prstGeom prst="rect">
            <a:avLst/>
          </a:prstGeom>
          <a:noFill/>
        </p:spPr>
        <p:txBody>
          <a:bodyPr wrap="none" rtlCol="0">
            <a:noAutofit/>
          </a:bodyPr>
          <a:lstStyle/>
          <a:p>
            <a:r>
              <a:rPr lang="en-US" altLang="zh-CN" sz="3830">
                <a:solidFill>
                  <a:srgbClr val="00B0F0"/>
                </a:solidFill>
                <a:latin typeface="微软雅黑" panose="020B0503020204020204" charset="-122"/>
                <a:ea typeface="微软雅黑" panose="020B0503020204020204" charset="-122"/>
              </a:rPr>
              <a:t>(</a:t>
            </a:r>
            <a:endParaRPr lang="en-US" altLang="zh-CN" sz="3830">
              <a:solidFill>
                <a:srgbClr val="00B0F0"/>
              </a:solidFill>
              <a:latin typeface="微软雅黑" panose="020B0503020204020204" charset="-122"/>
              <a:ea typeface="微软雅黑" panose="020B0503020204020204" charset="-122"/>
            </a:endParaRPr>
          </a:p>
        </p:txBody>
      </p:sp>
      <p:sp>
        <p:nvSpPr>
          <p:cNvPr id="7" name="文本框 6"/>
          <p:cNvSpPr txBox="1"/>
          <p:nvPr/>
        </p:nvSpPr>
        <p:spPr>
          <a:xfrm>
            <a:off x="4668318" y="2057149"/>
            <a:ext cx="312445" cy="791344"/>
          </a:xfrm>
          <a:prstGeom prst="rect">
            <a:avLst/>
          </a:prstGeom>
          <a:noFill/>
        </p:spPr>
        <p:txBody>
          <a:bodyPr wrap="none" rtlCol="0">
            <a:noAutofit/>
          </a:bodyPr>
          <a:lstStyle/>
          <a:p>
            <a:r>
              <a:rPr lang="en-US" altLang="zh-CN" sz="3830" dirty="0">
                <a:solidFill>
                  <a:srgbClr val="00B0F0"/>
                </a:solidFill>
                <a:latin typeface="微软雅黑" panose="020B0503020204020204" charset="-122"/>
                <a:ea typeface="微软雅黑" panose="020B0503020204020204" charset="-122"/>
              </a:rPr>
              <a:t>(</a:t>
            </a:r>
            <a:endParaRPr lang="en-US" altLang="zh-CN" sz="3830" dirty="0">
              <a:solidFill>
                <a:srgbClr val="00B0F0"/>
              </a:solidFill>
              <a:latin typeface="微软雅黑" panose="020B0503020204020204" charset="-122"/>
              <a:ea typeface="微软雅黑" panose="020B0503020204020204" charset="-122"/>
            </a:endParaRPr>
          </a:p>
        </p:txBody>
      </p:sp>
      <p:sp>
        <p:nvSpPr>
          <p:cNvPr id="29" name="文本框 28"/>
          <p:cNvSpPr txBox="1"/>
          <p:nvPr/>
        </p:nvSpPr>
        <p:spPr>
          <a:xfrm>
            <a:off x="9448844" y="911501"/>
            <a:ext cx="348172" cy="681725"/>
          </a:xfrm>
          <a:prstGeom prst="rect">
            <a:avLst/>
          </a:prstGeom>
          <a:noFill/>
        </p:spPr>
        <p:txBody>
          <a:bodyPr wrap="none" rtlCol="0">
            <a:spAutoFit/>
          </a:bodyPr>
          <a:lstStyle>
            <a:defPPr>
              <a:defRPr lang="zh-CN"/>
            </a:defPPr>
            <a:lvl1pPr>
              <a:defRPr sz="3600">
                <a:solidFill>
                  <a:srgbClr val="C00000"/>
                </a:solidFill>
              </a:defRPr>
            </a:lvl1pPr>
          </a:lstStyle>
          <a:p>
            <a:r>
              <a:rPr lang="en-US" altLang="zh-CN" sz="3830" dirty="0">
                <a:solidFill>
                  <a:srgbClr val="00B0F0"/>
                </a:solidFill>
                <a:latin typeface="微软雅黑" panose="020B0503020204020204" charset="-122"/>
                <a:ea typeface="微软雅黑" panose="020B0503020204020204" charset="-122"/>
              </a:rPr>
              <a:t>)</a:t>
            </a:r>
            <a:endParaRPr lang="en-US" altLang="zh-CN" sz="3830" dirty="0">
              <a:solidFill>
                <a:srgbClr val="00B0F0"/>
              </a:solidFill>
              <a:latin typeface="微软雅黑" panose="020B0503020204020204" charset="-122"/>
              <a:ea typeface="微软雅黑" panose="020B0503020204020204" charset="-122"/>
            </a:endParaRPr>
          </a:p>
        </p:txBody>
      </p:sp>
      <p:sp>
        <p:nvSpPr>
          <p:cNvPr id="8" name="文本框 7"/>
          <p:cNvSpPr txBox="1"/>
          <p:nvPr/>
        </p:nvSpPr>
        <p:spPr>
          <a:xfrm>
            <a:off x="8306003" y="1457618"/>
            <a:ext cx="348172" cy="681725"/>
          </a:xfrm>
          <a:prstGeom prst="rect">
            <a:avLst/>
          </a:prstGeom>
          <a:noFill/>
        </p:spPr>
        <p:txBody>
          <a:bodyPr wrap="none" rtlCol="0">
            <a:spAutoFit/>
          </a:bodyPr>
          <a:lstStyle>
            <a:defPPr>
              <a:defRPr lang="zh-CN"/>
            </a:defPPr>
            <a:lvl1pPr>
              <a:defRPr sz="3600">
                <a:solidFill>
                  <a:srgbClr val="C00000"/>
                </a:solidFill>
              </a:defRPr>
            </a:lvl1pPr>
          </a:lstStyle>
          <a:p>
            <a:r>
              <a:rPr lang="en-US" altLang="zh-CN" sz="3830">
                <a:solidFill>
                  <a:srgbClr val="00B0F0"/>
                </a:solidFill>
                <a:latin typeface="微软雅黑" panose="020B0503020204020204" charset="-122"/>
                <a:ea typeface="微软雅黑" panose="020B0503020204020204" charset="-122"/>
              </a:rPr>
              <a:t>)</a:t>
            </a:r>
            <a:endParaRPr lang="en-US" altLang="zh-CN" sz="3830">
              <a:solidFill>
                <a:srgbClr val="00B0F0"/>
              </a:solidFill>
              <a:latin typeface="微软雅黑" panose="020B0503020204020204" charset="-122"/>
              <a:ea typeface="微软雅黑" panose="020B0503020204020204" charset="-122"/>
            </a:endParaRPr>
          </a:p>
        </p:txBody>
      </p:sp>
      <p:sp>
        <p:nvSpPr>
          <p:cNvPr id="9" name="文本框 8"/>
          <p:cNvSpPr txBox="1"/>
          <p:nvPr/>
        </p:nvSpPr>
        <p:spPr>
          <a:xfrm>
            <a:off x="2285888" y="2667132"/>
            <a:ext cx="348172" cy="681725"/>
          </a:xfrm>
          <a:prstGeom prst="rect">
            <a:avLst/>
          </a:prstGeom>
          <a:noFill/>
        </p:spPr>
        <p:txBody>
          <a:bodyPr wrap="none" rtlCol="0">
            <a:spAutoFit/>
          </a:bodyPr>
          <a:lstStyle>
            <a:defPPr>
              <a:defRPr lang="zh-CN"/>
            </a:defPPr>
            <a:lvl1pPr>
              <a:defRPr sz="3600">
                <a:solidFill>
                  <a:srgbClr val="C00000"/>
                </a:solidFill>
              </a:defRPr>
            </a:lvl1pPr>
          </a:lstStyle>
          <a:p>
            <a:r>
              <a:rPr lang="en-US" altLang="zh-CN" sz="3830">
                <a:solidFill>
                  <a:srgbClr val="00B0F0"/>
                </a:solidFill>
                <a:latin typeface="微软雅黑" panose="020B0503020204020204" charset="-122"/>
                <a:ea typeface="微软雅黑" panose="020B0503020204020204" charset="-122"/>
              </a:rPr>
              <a:t>)</a:t>
            </a:r>
            <a:endParaRPr lang="en-US" altLang="zh-CN" sz="3830">
              <a:solidFill>
                <a:srgbClr val="00B0F0"/>
              </a:solidFill>
              <a:latin typeface="微软雅黑" panose="020B0503020204020204" charset="-122"/>
              <a:ea typeface="微软雅黑" panose="020B0503020204020204" charset="-122"/>
            </a:endParaRPr>
          </a:p>
        </p:txBody>
      </p:sp>
      <p:cxnSp>
        <p:nvCxnSpPr>
          <p:cNvPr id="12" name="直接连接符 11"/>
          <p:cNvCxnSpPr/>
          <p:nvPr/>
        </p:nvCxnSpPr>
        <p:spPr>
          <a:xfrm>
            <a:off x="533761" y="2667240"/>
            <a:ext cx="411416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7"/>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ppt_x"/>
                                          </p:val>
                                        </p:tav>
                                        <p:tav tm="100000">
                                          <p:val>
                                            <p:strVal val="#ppt_x"/>
                                          </p:val>
                                        </p:tav>
                                      </p:tavLst>
                                    </p:anim>
                                    <p:anim calcmode="lin" valueType="num">
                                      <p:cBhvr additive="base">
                                        <p:cTn id="12" dur="500" fill="hold"/>
                                        <p:tgtEl>
                                          <p:spTgt spid="2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6"/>
                                        </p:tgtEl>
                                        <p:attrNameLst>
                                          <p:attrName>style.visibility</p:attrName>
                                        </p:attrNameLst>
                                      </p:cBhvr>
                                      <p:to>
                                        <p:strVal val="visible"/>
                                      </p:to>
                                    </p:set>
                                    <p:anim calcmode="lin" valueType="num">
                                      <p:cBhvr additive="base">
                                        <p:cTn id="33" dur="500" fill="hold"/>
                                        <p:tgtEl>
                                          <p:spTgt spid="66"/>
                                        </p:tgtEl>
                                        <p:attrNameLst>
                                          <p:attrName>ppt_x</p:attrName>
                                        </p:attrNameLst>
                                      </p:cBhvr>
                                      <p:tavLst>
                                        <p:tav tm="0">
                                          <p:val>
                                            <p:strVal val="#ppt_x"/>
                                          </p:val>
                                        </p:tav>
                                        <p:tav tm="100000">
                                          <p:val>
                                            <p:strVal val="#ppt_x"/>
                                          </p:val>
                                        </p:tav>
                                      </p:tavLst>
                                    </p:anim>
                                    <p:anim calcmode="lin" valueType="num">
                                      <p:cBhvr additive="base">
                                        <p:cTn id="34"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ppt_x"/>
                                          </p:val>
                                        </p:tav>
                                        <p:tav tm="100000">
                                          <p:val>
                                            <p:strVal val="#ppt_x"/>
                                          </p:val>
                                        </p:tav>
                                      </p:tavLst>
                                    </p:anim>
                                    <p:anim calcmode="lin" valueType="num">
                                      <p:cBhvr additive="base">
                                        <p:cTn id="44" dur="500" fill="hold"/>
                                        <p:tgtEl>
                                          <p:spTgt spid="2"/>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500" fill="hold"/>
                                        <p:tgtEl>
                                          <p:spTgt spid="4"/>
                                        </p:tgtEl>
                                        <p:attrNameLst>
                                          <p:attrName>ppt_x</p:attrName>
                                        </p:attrNameLst>
                                      </p:cBhvr>
                                      <p:tavLst>
                                        <p:tav tm="0">
                                          <p:val>
                                            <p:strVal val="#ppt_x"/>
                                          </p:val>
                                        </p:tav>
                                        <p:tav tm="100000">
                                          <p:val>
                                            <p:strVal val="#ppt_x"/>
                                          </p:val>
                                        </p:tav>
                                      </p:tavLst>
                                    </p:anim>
                                    <p:anim calcmode="lin" valueType="num">
                                      <p:cBhvr additive="base">
                                        <p:cTn id="48" dur="500" fill="hold"/>
                                        <p:tgtEl>
                                          <p:spTgt spid="4"/>
                                        </p:tgtEl>
                                        <p:attrNameLst>
                                          <p:attrName>ppt_y</p:attrName>
                                        </p:attrNameLst>
                                      </p:cBhvr>
                                      <p:tavLst>
                                        <p:tav tm="0">
                                          <p:val>
                                            <p:strVal val="1+#ppt_h/2"/>
                                          </p:val>
                                        </p:tav>
                                        <p:tav tm="100000">
                                          <p:val>
                                            <p:strVal val="#ppt_y"/>
                                          </p:val>
                                        </p:tav>
                                      </p:tavLst>
                                    </p:anim>
                                  </p:childTnLst>
                                </p:cTn>
                              </p:par>
                              <p:par>
                                <p:cTn id="49" presetID="1" presetClass="entr" presetSubtype="0" fill="hold" nodeType="with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additive="base">
                                        <p:cTn id="55" dur="500" fill="hold"/>
                                        <p:tgtEl>
                                          <p:spTgt spid="3"/>
                                        </p:tgtEl>
                                        <p:attrNameLst>
                                          <p:attrName>ppt_x</p:attrName>
                                        </p:attrNameLst>
                                      </p:cBhvr>
                                      <p:tavLst>
                                        <p:tav tm="0">
                                          <p:val>
                                            <p:strVal val="#ppt_x"/>
                                          </p:val>
                                        </p:tav>
                                        <p:tav tm="100000">
                                          <p:val>
                                            <p:strVal val="#ppt_x"/>
                                          </p:val>
                                        </p:tav>
                                      </p:tavLst>
                                    </p:anim>
                                    <p:anim calcmode="lin" valueType="num">
                                      <p:cBhvr additive="base">
                                        <p:cTn id="5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66" grpId="0" bldLvl="0" animBg="1"/>
      <p:bldP spid="28" grpId="0"/>
      <p:bldP spid="5" grpId="0"/>
      <p:bldP spid="7" grpId="0"/>
      <p:bldP spid="29"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41598" y="1234188"/>
            <a:ext cx="10515600" cy="1325563"/>
          </a:xfrm>
        </p:spPr>
        <p:txBody>
          <a:bodyPr/>
          <a:lstStyle/>
          <a:p>
            <a:r>
              <a:rPr lang="zh-CN" altLang="en-US" sz="3200" dirty="0">
                <a:solidFill>
                  <a:schemeClr val="tx1"/>
                </a:solidFill>
                <a:latin typeface="华文新魏" panose="02010800040101010101" charset="-122"/>
                <a:ea typeface="华文新魏" panose="02010800040101010101" charset="-122"/>
              </a:rPr>
              <a:t>长难句口诀：</a:t>
            </a:r>
            <a:endParaRPr lang="zh-CN" altLang="en-US" sz="3200" dirty="0">
              <a:solidFill>
                <a:schemeClr val="tx1"/>
              </a:solidFill>
              <a:latin typeface="华文新魏" panose="02010800040101010101" charset="-122"/>
              <a:ea typeface="华文新魏" panose="02010800040101010101" charset="-122"/>
            </a:endParaRPr>
          </a:p>
        </p:txBody>
      </p:sp>
      <p:sp>
        <p:nvSpPr>
          <p:cNvPr id="4" name="标题 2"/>
          <p:cNvSpPr>
            <a:spLocks noGrp="1"/>
          </p:cNvSpPr>
          <p:nvPr>
            <p:custDataLst>
              <p:tags r:id="rId1"/>
            </p:custDataLst>
          </p:nvPr>
        </p:nvSpPr>
        <p:spPr>
          <a:xfrm>
            <a:off x="669882" y="443234"/>
            <a:ext cx="10852237" cy="441964"/>
          </a:xfrm>
          <a:prstGeom prst="rect">
            <a:avLst/>
          </a:prstGeom>
        </p:spPr>
        <p:txBody>
          <a:bodyPr vert="horz" wrap="square" lIns="90170" tIns="46990" rIns="90170" bIns="46990" rtlCol="0" anchor="ctr" anchorCtr="0">
            <a:noAutofit/>
          </a:bodyPr>
          <a:lstStyle>
            <a:lvl1pPr marL="0" marR="0" algn="l" defTabSz="914400" rtl="0" eaLnBrk="1" fontAlgn="auto" latinLnBrk="0" hangingPunct="1">
              <a:lnSpc>
                <a:spcPct val="100000"/>
              </a:lnSpc>
              <a:spcBef>
                <a:spcPct val="0"/>
              </a:spcBef>
              <a:buNone/>
              <a:defRPr kumimoji="0" lang="zh-CN" altLang="en-US" sz="2400" b="1" i="0" u="none" strike="noStrike" kern="1200" cap="none" spc="200" normalizeH="0" baseline="0" noProof="1">
                <a:solidFill>
                  <a:schemeClr val="tx1"/>
                </a:solidFill>
                <a:uFillTx/>
                <a:latin typeface="Arial" panose="020B0604020202020204" pitchFamily="34" charset="0"/>
                <a:ea typeface="汉仪中圆 简" charset="0"/>
                <a:cs typeface="+mj-cs"/>
                <a:sym typeface="+mn-ea"/>
              </a:defRPr>
            </a:lvl1pPr>
          </a:lstStyle>
          <a:p>
            <a:pPr>
              <a:lnSpc>
                <a:spcPct val="150000"/>
              </a:lnSpc>
            </a:pPr>
            <a:endParaRPr lang="zh-CN" altLang="en-US" sz="3200">
              <a:latin typeface="Arial Black" panose="020B0A04020102020204" charset="0"/>
            </a:endParaRPr>
          </a:p>
        </p:txBody>
      </p:sp>
      <p:sp>
        <p:nvSpPr>
          <p:cNvPr id="3" name="内容占位符 2"/>
          <p:cNvSpPr>
            <a:spLocks noGrp="1"/>
          </p:cNvSpPr>
          <p:nvPr>
            <p:ph idx="1"/>
          </p:nvPr>
        </p:nvSpPr>
        <p:spPr>
          <a:xfrm>
            <a:off x="3697606" y="1600839"/>
            <a:ext cx="10515600" cy="4712498"/>
          </a:xfrm>
        </p:spPr>
        <p:txBody>
          <a:bodyPr>
            <a:noAutofit/>
          </a:bodyPr>
          <a:lstStyle/>
          <a:p>
            <a:pPr marL="0" indent="0" fontAlgn="auto">
              <a:lnSpc>
                <a:spcPct val="150000"/>
              </a:lnSpc>
              <a:buNone/>
            </a:pPr>
            <a:r>
              <a:rPr lang="zh-CN" altLang="en-US"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rPr>
              <a:t>长难句，看仔细</a:t>
            </a:r>
            <a:endParaRPr lang="en-US" altLang="zh-CN"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endParaRPr>
          </a:p>
          <a:p>
            <a:pPr marL="0" indent="0" fontAlgn="auto">
              <a:lnSpc>
                <a:spcPct val="150000"/>
              </a:lnSpc>
              <a:buNone/>
            </a:pPr>
            <a:r>
              <a:rPr lang="zh-CN" altLang="en-US"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rPr>
              <a:t>一划二括三会意</a:t>
            </a:r>
            <a:endParaRPr lang="en-US" altLang="zh-CN"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endParaRPr>
          </a:p>
          <a:p>
            <a:pPr marL="0" indent="0" fontAlgn="auto">
              <a:lnSpc>
                <a:spcPct val="150000"/>
              </a:lnSpc>
              <a:buNone/>
            </a:pPr>
            <a:r>
              <a:rPr lang="zh-CN" altLang="en-US"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rPr>
              <a:t>划主干，圈并列     </a:t>
            </a:r>
            <a:r>
              <a:rPr lang="zh-CN" altLang="en-US" b="1" dirty="0">
                <a:solidFill>
                  <a:srgbClr val="FF0000"/>
                </a:solidFill>
                <a:latin typeface="方正粗黑宋简体" panose="02000000000000000000" pitchFamily="2" charset="-122"/>
                <a:ea typeface="方正粗黑宋简体" panose="02000000000000000000" pitchFamily="2" charset="-122"/>
                <a:cs typeface="宋体" panose="02010600030101010101" pitchFamily="2" charset="-122"/>
                <a:sym typeface="+mn-ea"/>
              </a:rPr>
              <a:t>（一划）</a:t>
            </a:r>
            <a:endParaRPr lang="en-US" altLang="zh-CN" b="1" dirty="0">
              <a:solidFill>
                <a:srgbClr val="FF0000"/>
              </a:solidFill>
              <a:latin typeface="方正粗黑宋简体" panose="02000000000000000000" pitchFamily="2" charset="-122"/>
              <a:ea typeface="方正粗黑宋简体" panose="02000000000000000000" pitchFamily="2" charset="-122"/>
              <a:cs typeface="宋体" panose="02010600030101010101" pitchFamily="2" charset="-122"/>
              <a:sym typeface="+mn-ea"/>
            </a:endParaRPr>
          </a:p>
          <a:p>
            <a:pPr marL="0" indent="0" fontAlgn="auto">
              <a:lnSpc>
                <a:spcPct val="150000"/>
              </a:lnSpc>
              <a:buNone/>
            </a:pPr>
            <a:r>
              <a:rPr lang="zh-CN" altLang="en-US"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rPr>
              <a:t>括修饰，不能少</a:t>
            </a:r>
            <a:endParaRPr lang="en-US" altLang="zh-CN"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endParaRPr>
          </a:p>
          <a:p>
            <a:pPr marL="0" indent="0" fontAlgn="auto">
              <a:lnSpc>
                <a:spcPct val="150000"/>
              </a:lnSpc>
              <a:buNone/>
            </a:pPr>
            <a:r>
              <a:rPr lang="zh-CN" altLang="en-US"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rPr>
              <a:t>介短非谓和从句     </a:t>
            </a:r>
            <a:r>
              <a:rPr lang="zh-CN" altLang="en-US" b="1" dirty="0">
                <a:solidFill>
                  <a:srgbClr val="FF0000"/>
                </a:solidFill>
                <a:latin typeface="方正粗黑宋简体" panose="02000000000000000000" pitchFamily="2" charset="-122"/>
                <a:ea typeface="方正粗黑宋简体" panose="02000000000000000000" pitchFamily="2" charset="-122"/>
                <a:cs typeface="宋体" panose="02010600030101010101" pitchFamily="2" charset="-122"/>
                <a:sym typeface="+mn-ea"/>
              </a:rPr>
              <a:t>（二括修饰）</a:t>
            </a:r>
            <a:endParaRPr lang="en-US" altLang="zh-CN" b="1" dirty="0">
              <a:solidFill>
                <a:srgbClr val="FF0000"/>
              </a:solidFill>
              <a:latin typeface="方正粗黑宋简体" panose="02000000000000000000" pitchFamily="2" charset="-122"/>
              <a:ea typeface="方正粗黑宋简体" panose="02000000000000000000" pitchFamily="2" charset="-122"/>
              <a:cs typeface="宋体" panose="02010600030101010101" pitchFamily="2" charset="-122"/>
              <a:sym typeface="+mn-ea"/>
            </a:endParaRPr>
          </a:p>
          <a:p>
            <a:pPr marL="0" indent="0" fontAlgn="auto">
              <a:lnSpc>
                <a:spcPct val="150000"/>
              </a:lnSpc>
              <a:buNone/>
            </a:pPr>
            <a:r>
              <a:rPr lang="zh-CN" altLang="en-US"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rPr>
              <a:t>先主干，后修饰</a:t>
            </a:r>
            <a:endParaRPr lang="en-US" altLang="zh-CN"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endParaRPr>
          </a:p>
          <a:p>
            <a:pPr marL="0" indent="0" fontAlgn="auto">
              <a:lnSpc>
                <a:spcPct val="150000"/>
              </a:lnSpc>
              <a:buNone/>
            </a:pPr>
            <a:r>
              <a:rPr lang="zh-CN" altLang="en-US" b="1" dirty="0">
                <a:solidFill>
                  <a:srgbClr val="0066FF"/>
                </a:solidFill>
                <a:latin typeface="方正粗黑宋简体" panose="02000000000000000000" pitchFamily="2" charset="-122"/>
                <a:ea typeface="方正粗黑宋简体" panose="02000000000000000000" pitchFamily="2" charset="-122"/>
                <a:cs typeface="宋体" panose="02010600030101010101" pitchFamily="2" charset="-122"/>
                <a:sym typeface="+mn-ea"/>
              </a:rPr>
              <a:t>层层分析得真意      </a:t>
            </a:r>
            <a:r>
              <a:rPr lang="zh-CN" altLang="en-US" b="1" dirty="0">
                <a:solidFill>
                  <a:srgbClr val="FF0000"/>
                </a:solidFill>
                <a:latin typeface="方正粗黑宋简体" panose="02000000000000000000" pitchFamily="2" charset="-122"/>
                <a:ea typeface="方正粗黑宋简体" panose="02000000000000000000" pitchFamily="2" charset="-122"/>
                <a:cs typeface="宋体" panose="02010600030101010101" pitchFamily="2" charset="-122"/>
                <a:sym typeface="+mn-ea"/>
              </a:rPr>
              <a:t>（三会意）</a:t>
            </a:r>
            <a:endParaRPr lang="en-US" altLang="zh-CN" b="1" dirty="0">
              <a:solidFill>
                <a:srgbClr val="FF0000"/>
              </a:solidFill>
              <a:latin typeface="方正粗黑宋简体" panose="02000000000000000000" pitchFamily="2" charset="-122"/>
              <a:ea typeface="方正粗黑宋简体" panose="02000000000000000000" pitchFamily="2" charset="-122"/>
              <a:cs typeface="宋体" panose="02010600030101010101" pitchFamily="2" charset="-122"/>
              <a:sym typeface="+mn-ea"/>
            </a:endParaRPr>
          </a:p>
        </p:txBody>
      </p:sp>
      <p:pic>
        <p:nvPicPr>
          <p:cNvPr id="100" name="图片 99"/>
          <p:cNvPicPr/>
          <p:nvPr/>
        </p:nvPicPr>
        <p:blipFill>
          <a:blip r:embed="rId2"/>
          <a:stretch>
            <a:fillRect/>
          </a:stretch>
        </p:blipFill>
        <p:spPr>
          <a:xfrm>
            <a:off x="8494395" y="1158875"/>
            <a:ext cx="2604770" cy="2280285"/>
          </a:xfrm>
          <a:prstGeom prst="rect">
            <a:avLst/>
          </a:prstGeom>
          <a:noFill/>
          <a:ln w="9525">
            <a:noFill/>
          </a:ln>
        </p:spPr>
      </p:pic>
      <p:sp>
        <p:nvSpPr>
          <p:cNvPr id="5" name="文本框 4"/>
          <p:cNvSpPr txBox="1"/>
          <p:nvPr/>
        </p:nvSpPr>
        <p:spPr>
          <a:xfrm>
            <a:off x="832620" y="777112"/>
            <a:ext cx="3385185" cy="583565"/>
          </a:xfrm>
          <a:prstGeom prst="rect">
            <a:avLst/>
          </a:prstGeom>
          <a:noFill/>
        </p:spPr>
        <p:txBody>
          <a:bodyPr wrap="square" rtlCol="0">
            <a:spAutoFit/>
          </a:bodyPr>
          <a:lstStyle/>
          <a:p>
            <a:r>
              <a:rPr lang="en-US" altLang="zh-CN" sz="3200" b="1" dirty="0">
                <a:solidFill>
                  <a:schemeClr val="accent4">
                    <a:lumMod val="75000"/>
                  </a:schemeClr>
                </a:solidFill>
                <a:effectLst>
                  <a:outerShdw blurRad="38100" dist="38100" dir="2700000" algn="tl">
                    <a:srgbClr val="000000">
                      <a:alpha val="43137"/>
                    </a:srgbClr>
                  </a:outerShdw>
                </a:effectLst>
              </a:rPr>
              <a:t>Conclusion</a:t>
            </a:r>
            <a:endParaRPr lang="en-US" altLang="zh-CN" sz="3200" b="1" dirty="0">
              <a:solidFill>
                <a:schemeClr val="accent4">
                  <a:lumMod val="75000"/>
                </a:schemeClr>
              </a:solidFill>
              <a:effectLst>
                <a:outerShdw blurRad="38100" dist="38100" dir="2700000" algn="tl">
                  <a:srgbClr val="000000">
                    <a:alpha val="43137"/>
                  </a:srgbClr>
                </a:outerShdw>
              </a:effectLst>
            </a:endParaRPr>
          </a:p>
        </p:txBody>
      </p:sp>
    </p:spTree>
    <p:custDataLst>
      <p:tags r:id="rId3"/>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1817116" y="1978025"/>
            <a:ext cx="8860121" cy="1717393"/>
          </a:xfrm>
        </p:spPr>
        <p:txBody>
          <a:bodyPr>
            <a:normAutofit/>
          </a:bodyPr>
          <a:lstStyle/>
          <a:p>
            <a:r>
              <a:rPr lang="en-US" altLang="zh-CN" sz="5400" dirty="0">
                <a:solidFill>
                  <a:schemeClr val="accent1"/>
                </a:solidFill>
              </a:rPr>
              <a:t>Thanks for your listening</a:t>
            </a:r>
            <a:endParaRPr lang="zh-CN" altLang="en-US" sz="5400" dirty="0">
              <a:solidFill>
                <a:schemeClr val="accent1"/>
              </a:solidFill>
            </a:endParaRPr>
          </a:p>
        </p:txBody>
      </p:sp>
      <p:sp>
        <p:nvSpPr>
          <p:cNvPr id="3" name="内容占位符 2"/>
          <p:cNvSpPr>
            <a:spLocks noGrp="1"/>
          </p:cNvSpPr>
          <p:nvPr>
            <p:ph sz="quarter" idx="13"/>
            <p:custDataLst>
              <p:tags r:id="rId2"/>
            </p:custDataLst>
          </p:nvPr>
        </p:nvSpPr>
        <p:spPr>
          <a:xfrm>
            <a:off x="5373110" y="4861503"/>
            <a:ext cx="5784850" cy="635000"/>
          </a:xfrm>
        </p:spPr>
        <p:txBody>
          <a:bodyPr/>
          <a:lstStyle/>
          <a:p>
            <a:r>
              <a:rPr lang="en-US" altLang="zh-CN" dirty="0">
                <a:solidFill>
                  <a:schemeClr val="lt1"/>
                </a:solidFill>
              </a:rPr>
              <a:t>2024</a:t>
            </a:r>
            <a:r>
              <a:rPr lang="zh-CN" altLang="en-US" dirty="0">
                <a:solidFill>
                  <a:schemeClr val="lt1"/>
                </a:solidFill>
              </a:rPr>
              <a:t>年</a:t>
            </a:r>
            <a:r>
              <a:rPr lang="en-US" altLang="zh-CN" dirty="0">
                <a:solidFill>
                  <a:schemeClr val="lt1"/>
                </a:solidFill>
              </a:rPr>
              <a:t>11</a:t>
            </a:r>
            <a:r>
              <a:rPr lang="zh-CN" altLang="en-US" dirty="0">
                <a:solidFill>
                  <a:schemeClr val="lt1"/>
                </a:solidFill>
              </a:rPr>
              <a:t>月</a:t>
            </a:r>
            <a:r>
              <a:rPr lang="en-US" altLang="zh-CN" dirty="0">
                <a:solidFill>
                  <a:schemeClr val="lt1"/>
                </a:solidFill>
              </a:rPr>
              <a:t>19</a:t>
            </a:r>
            <a:r>
              <a:rPr lang="zh-CN" altLang="en-US" dirty="0">
                <a:solidFill>
                  <a:schemeClr val="lt1"/>
                </a:solidFill>
              </a:rPr>
              <a:t>日</a:t>
            </a:r>
            <a:endParaRPr lang="zh-CN" altLang="en-US" dirty="0">
              <a:solidFill>
                <a:schemeClr val="lt1"/>
              </a:solidFill>
            </a:endParaRPr>
          </a:p>
        </p:txBody>
      </p:sp>
      <p:pic>
        <p:nvPicPr>
          <p:cNvPr id="4" name="Picture 4"/>
          <p:cNvPicPr>
            <a:picLocks noChangeAspect="1"/>
          </p:cNvPicPr>
          <p:nvPr/>
        </p:nvPicPr>
        <p:blipFill>
          <a:blip r:embed="rId3"/>
          <a:stretch>
            <a:fillRect/>
          </a:stretch>
        </p:blipFill>
        <p:spPr>
          <a:xfrm flipH="1">
            <a:off x="12090400" y="12382500"/>
            <a:ext cx="0" cy="0"/>
          </a:xfrm>
          <a:prstGeom prst="rect">
            <a:avLst/>
          </a:prstGeom>
          <a:ln>
            <a:noFill/>
          </a:ln>
        </p:spPr>
      </p:pic>
    </p:spTree>
    <p:custDataLst>
      <p:tags r:id="rId4"/>
    </p:custData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199515" y="2464435"/>
            <a:ext cx="10370185" cy="3712210"/>
          </a:xfrm>
          <a:prstGeom prst="rect">
            <a:avLst/>
          </a:prstGeom>
          <a:noFill/>
          <a:ln w="9525">
            <a:noFill/>
          </a:ln>
        </p:spPr>
        <p:txBody>
          <a:bodyPr wrap="square">
            <a:spAutoFit/>
          </a:bodyPr>
          <a:lstStyle/>
          <a:p>
            <a:pPr>
              <a:lnSpc>
                <a:spcPct val="110000"/>
              </a:lnSpc>
            </a:pPr>
            <a:r>
              <a:rPr sz="3600">
                <a:solidFill>
                  <a:srgbClr val="4569FF"/>
                </a:solidFill>
                <a:latin typeface="Times New Roman" panose="02020603050405020304" charset="0"/>
                <a:ea typeface="宋体" panose="02010600030101010101" pitchFamily="2" charset="-122"/>
                <a:cs typeface="Times New Roman" panose="02020603050405020304" charset="0"/>
                <a:sym typeface="+mn-ea"/>
              </a:rPr>
              <a:t>The goal</a:t>
            </a:r>
            <a:r>
              <a:rPr sz="3600">
                <a:latin typeface="Times New Roman" panose="02020603050405020304" charset="0"/>
                <a:ea typeface="宋体" panose="02010600030101010101" pitchFamily="2" charset="-122"/>
                <a:cs typeface="Times New Roman" panose="02020603050405020304" charset="0"/>
                <a:sym typeface="+mn-ea"/>
              </a:rPr>
              <a:t> (</a:t>
            </a:r>
            <a:r>
              <a:rPr sz="3600">
                <a:solidFill>
                  <a:srgbClr val="4569FF"/>
                </a:solidFill>
                <a:latin typeface="Times New Roman" panose="02020603050405020304" charset="0"/>
                <a:ea typeface="宋体" panose="02010600030101010101" pitchFamily="2" charset="-122"/>
                <a:cs typeface="Times New Roman" panose="02020603050405020304" charset="0"/>
                <a:sym typeface="+mn-ea"/>
              </a:rPr>
              <a:t>of this book</a:t>
            </a:r>
            <a:r>
              <a:rPr sz="3600">
                <a:latin typeface="Times New Roman" panose="02020603050405020304" charset="0"/>
                <a:ea typeface="宋体" panose="02010600030101010101" pitchFamily="2" charset="-122"/>
                <a:cs typeface="Times New Roman" panose="02020603050405020304" charset="0"/>
                <a:sym typeface="+mn-ea"/>
              </a:rPr>
              <a:t>) </a:t>
            </a:r>
            <a:r>
              <a:rPr sz="3600">
                <a:solidFill>
                  <a:srgbClr val="4569FF"/>
                </a:solidFill>
                <a:latin typeface="Times New Roman" panose="02020603050405020304" charset="0"/>
                <a:ea typeface="宋体" panose="02010600030101010101" pitchFamily="2" charset="-122"/>
                <a:cs typeface="Times New Roman" panose="02020603050405020304" charset="0"/>
                <a:sym typeface="+mn-ea"/>
              </a:rPr>
              <a:t>is to make </a:t>
            </a:r>
            <a:r>
              <a:rPr sz="3600">
                <a:solidFill>
                  <a:srgbClr val="0A8476"/>
                </a:solidFill>
                <a:latin typeface="Times New Roman" panose="02020603050405020304" charset="0"/>
                <a:ea typeface="宋体" panose="02010600030101010101" pitchFamily="2" charset="-122"/>
                <a:cs typeface="Times New Roman" panose="02020603050405020304" charset="0"/>
                <a:sym typeface="+mn-ea"/>
              </a:rPr>
              <a:t>the case for digital minimalism</a:t>
            </a:r>
            <a:r>
              <a:rPr sz="3600">
                <a:latin typeface="Times New Roman" panose="02020603050405020304" charset="0"/>
                <a:ea typeface="宋体" panose="02010600030101010101" pitchFamily="2" charset="-122"/>
                <a:cs typeface="Times New Roman" panose="02020603050405020304" charset="0"/>
                <a:sym typeface="+mn-ea"/>
              </a:rPr>
              <a:t>, </a:t>
            </a:r>
            <a:r>
              <a:rPr lang="zh-CN" sz="3600">
                <a:latin typeface="Times New Roman" panose="02020603050405020304" charset="0"/>
                <a:ea typeface="宋体" panose="02010600030101010101" pitchFamily="2" charset="-122"/>
                <a:cs typeface="Times New Roman" panose="02020603050405020304" charset="0"/>
                <a:sym typeface="+mn-ea"/>
              </a:rPr>
              <a:t>（</a:t>
            </a:r>
            <a:r>
              <a:rPr sz="3600">
                <a:solidFill>
                  <a:srgbClr val="FA7A24"/>
                </a:solidFill>
                <a:latin typeface="Times New Roman" panose="02020603050405020304" charset="0"/>
                <a:ea typeface="宋体" panose="02010600030101010101" pitchFamily="2" charset="-122"/>
                <a:cs typeface="Times New Roman" panose="02020603050405020304" charset="0"/>
                <a:sym typeface="+mn-ea"/>
              </a:rPr>
              <a:t>including a detailed exploration </a:t>
            </a:r>
            <a:r>
              <a:rPr lang="zh-CN" sz="3600">
                <a:solidFill>
                  <a:srgbClr val="FA7A24"/>
                </a:solidFill>
                <a:latin typeface="Times New Roman" panose="02020603050405020304" charset="0"/>
                <a:ea typeface="宋体" panose="02010600030101010101" pitchFamily="2" charset="-122"/>
                <a:cs typeface="Times New Roman" panose="02020603050405020304" charset="0"/>
                <a:sym typeface="+mn-ea"/>
              </a:rPr>
              <a:t>）</a:t>
            </a:r>
            <a:r>
              <a:rPr sz="3600">
                <a:solidFill>
                  <a:srgbClr val="FA7A24"/>
                </a:solidFill>
                <a:latin typeface="Times New Roman" panose="02020603050405020304" charset="0"/>
                <a:ea typeface="宋体" panose="02010600030101010101" pitchFamily="2" charset="-122"/>
                <a:cs typeface="Times New Roman" panose="02020603050405020304" charset="0"/>
                <a:sym typeface="+mn-ea"/>
              </a:rPr>
              <a:t>(</a:t>
            </a:r>
            <a:r>
              <a:rPr sz="3600">
                <a:solidFill>
                  <a:srgbClr val="FF0000"/>
                </a:solidFill>
                <a:latin typeface="Times New Roman" panose="02020603050405020304" charset="0"/>
                <a:ea typeface="宋体" panose="02010600030101010101" pitchFamily="2" charset="-122"/>
                <a:cs typeface="Times New Roman" panose="02020603050405020304" charset="0"/>
                <a:sym typeface="+mn-ea"/>
              </a:rPr>
              <a:t>of </a:t>
            </a:r>
            <a:r>
              <a:rPr sz="3600">
                <a:solidFill>
                  <a:srgbClr val="00B0F0"/>
                </a:solidFill>
                <a:latin typeface="Times New Roman" panose="02020603050405020304" charset="0"/>
                <a:ea typeface="宋体" panose="02010600030101010101" pitchFamily="2" charset="-122"/>
                <a:cs typeface="Times New Roman" panose="02020603050405020304" charset="0"/>
                <a:sym typeface="+mn-ea"/>
              </a:rPr>
              <a:t>what it asks and why it works</a:t>
            </a:r>
            <a:r>
              <a:rPr sz="3600">
                <a:solidFill>
                  <a:srgbClr val="FFC000"/>
                </a:solidFill>
                <a:latin typeface="Times New Roman" panose="02020603050405020304" charset="0"/>
                <a:ea typeface="宋体" panose="02010600030101010101" pitchFamily="2" charset="-122"/>
                <a:cs typeface="Times New Roman" panose="02020603050405020304" charset="0"/>
                <a:sym typeface="+mn-ea"/>
              </a:rPr>
              <a:t>)</a:t>
            </a:r>
            <a:r>
              <a:rPr sz="3600">
                <a:latin typeface="Times New Roman" panose="02020603050405020304" charset="0"/>
                <a:ea typeface="宋体" panose="02010600030101010101" pitchFamily="2" charset="-122"/>
                <a:cs typeface="Times New Roman" panose="02020603050405020304" charset="0"/>
                <a:sym typeface="+mn-ea"/>
              </a:rPr>
              <a:t>, </a:t>
            </a:r>
            <a:r>
              <a:rPr lang="en-US" sz="3600">
                <a:latin typeface="Times New Roman" panose="02020603050405020304" charset="0"/>
                <a:ea typeface="宋体" panose="02010600030101010101" pitchFamily="2" charset="-122"/>
                <a:cs typeface="Times New Roman" panose="02020603050405020304" charset="0"/>
                <a:sym typeface="+mn-ea"/>
              </a:rPr>
              <a:t> </a:t>
            </a:r>
            <a:r>
              <a:rPr sz="3600">
                <a:solidFill>
                  <a:srgbClr val="FF0000"/>
                </a:solidFill>
                <a:latin typeface="Times New Roman" panose="02020603050405020304" charset="0"/>
                <a:ea typeface="宋体" panose="02010600030101010101" pitchFamily="2" charset="-122"/>
                <a:cs typeface="Times New Roman" panose="02020603050405020304" charset="0"/>
                <a:sym typeface="+mn-ea"/>
              </a:rPr>
              <a:t>and</a:t>
            </a:r>
            <a:r>
              <a:rPr sz="3600">
                <a:solidFill>
                  <a:srgbClr val="4569FF"/>
                </a:solidFill>
                <a:latin typeface="Times New Roman" panose="02020603050405020304" charset="0"/>
                <a:ea typeface="宋体" panose="02010600030101010101" pitchFamily="2" charset="-122"/>
                <a:cs typeface="Times New Roman" panose="02020603050405020304" charset="0"/>
                <a:sym typeface="+mn-ea"/>
              </a:rPr>
              <a:t> then to teach you </a:t>
            </a:r>
            <a:r>
              <a:rPr lang="en-US" altLang="zh-CN" sz="3600">
                <a:solidFill>
                  <a:srgbClr val="4569FF"/>
                </a:solidFill>
                <a:latin typeface="Times New Roman" panose="02020603050405020304" charset="0"/>
                <a:ea typeface="宋体" panose="02010600030101010101" pitchFamily="2" charset="-122"/>
                <a:cs typeface="Times New Roman" panose="02020603050405020304" charset="0"/>
                <a:sym typeface="+mn-ea"/>
              </a:rPr>
              <a:t>(</a:t>
            </a:r>
            <a:r>
              <a:rPr sz="3600">
                <a:solidFill>
                  <a:srgbClr val="4569FF"/>
                </a:solidFill>
                <a:latin typeface="Times New Roman" panose="02020603050405020304" charset="0"/>
                <a:ea typeface="宋体" panose="02010600030101010101" pitchFamily="2" charset="-122"/>
                <a:cs typeface="Times New Roman" panose="02020603050405020304" charset="0"/>
                <a:sym typeface="+mn-ea"/>
              </a:rPr>
              <a:t>how to adopt this philosophy</a:t>
            </a:r>
            <a:r>
              <a:rPr sz="3600">
                <a:latin typeface="Times New Roman" panose="02020603050405020304" charset="0"/>
                <a:ea typeface="宋体" panose="02010600030101010101" pitchFamily="2" charset="-122"/>
                <a:cs typeface="Times New Roman" panose="02020603050405020304" charset="0"/>
                <a:sym typeface="+mn-ea"/>
              </a:rPr>
              <a:t> </a:t>
            </a:r>
            <a:r>
              <a:rPr lang="en-US" sz="3600">
                <a:solidFill>
                  <a:srgbClr val="4569FF"/>
                </a:solidFill>
                <a:latin typeface="Times New Roman" panose="02020603050405020304" charset="0"/>
                <a:ea typeface="宋体" panose="02010600030101010101" pitchFamily="2" charset="-122"/>
                <a:cs typeface="Times New Roman" panose="02020603050405020304" charset="0"/>
                <a:sym typeface="+mn-ea"/>
              </a:rPr>
              <a:t>)</a:t>
            </a:r>
            <a:r>
              <a:rPr sz="3600">
                <a:latin typeface="Times New Roman" panose="02020603050405020304" charset="0"/>
                <a:ea typeface="宋体" panose="02010600030101010101" pitchFamily="2" charset="-122"/>
                <a:cs typeface="Times New Roman" panose="02020603050405020304" charset="0"/>
                <a:sym typeface="+mn-ea"/>
              </a:rPr>
              <a:t>(</a:t>
            </a:r>
            <a:r>
              <a:rPr sz="3600">
                <a:solidFill>
                  <a:srgbClr val="13742F"/>
                </a:solidFill>
                <a:latin typeface="Times New Roman" panose="02020603050405020304" charset="0"/>
                <a:ea typeface="宋体" panose="02010600030101010101" pitchFamily="2" charset="-122"/>
                <a:cs typeface="Times New Roman" panose="02020603050405020304" charset="0"/>
                <a:sym typeface="+mn-ea"/>
              </a:rPr>
              <a:t>if you decide</a:t>
            </a:r>
            <a:r>
              <a:rPr sz="3600">
                <a:latin typeface="Times New Roman" panose="02020603050405020304" charset="0"/>
                <a:ea typeface="宋体" panose="02010600030101010101" pitchFamily="2" charset="-122"/>
                <a:cs typeface="Times New Roman" panose="02020603050405020304" charset="0"/>
                <a:sym typeface="+mn-ea"/>
              </a:rPr>
              <a:t> </a:t>
            </a:r>
            <a:r>
              <a:rPr lang="zh-CN" sz="3600">
                <a:latin typeface="Times New Roman" panose="02020603050405020304" charset="0"/>
                <a:ea typeface="宋体" panose="02010600030101010101" pitchFamily="2" charset="-122"/>
                <a:cs typeface="Times New Roman" panose="02020603050405020304" charset="0"/>
                <a:sym typeface="+mn-ea"/>
              </a:rPr>
              <a:t>）（</a:t>
            </a:r>
            <a:r>
              <a:rPr sz="3600">
                <a:solidFill>
                  <a:srgbClr val="E552BA"/>
                </a:solidFill>
                <a:latin typeface="Times New Roman" panose="02020603050405020304" charset="0"/>
                <a:ea typeface="宋体" panose="02010600030101010101" pitchFamily="2" charset="-122"/>
                <a:cs typeface="Times New Roman" panose="02020603050405020304" charset="0"/>
                <a:sym typeface="+mn-ea"/>
              </a:rPr>
              <a:t>it</a:t>
            </a:r>
            <a:r>
              <a:rPr lang="en-US" sz="3600">
                <a:solidFill>
                  <a:srgbClr val="E552BA"/>
                </a:solidFill>
                <a:latin typeface="Times New Roman" panose="02020603050405020304" charset="0"/>
                <a:ea typeface="宋体" panose="02010600030101010101" pitchFamily="2" charset="-122"/>
                <a:cs typeface="Times New Roman" panose="02020603050405020304" charset="0"/>
                <a:sym typeface="+mn-ea"/>
              </a:rPr>
              <a:t>’</a:t>
            </a:r>
            <a:r>
              <a:rPr sz="3600">
                <a:solidFill>
                  <a:srgbClr val="E552BA"/>
                </a:solidFill>
                <a:latin typeface="Times New Roman" panose="02020603050405020304" charset="0"/>
                <a:ea typeface="宋体" panose="02010600030101010101" pitchFamily="2" charset="-122"/>
                <a:cs typeface="Times New Roman" panose="02020603050405020304" charset="0"/>
                <a:sym typeface="+mn-ea"/>
              </a:rPr>
              <a:t>s right for you</a:t>
            </a:r>
            <a:r>
              <a:rPr sz="3600">
                <a:latin typeface="Times New Roman" panose="02020603050405020304" charset="0"/>
                <a:ea typeface="宋体" panose="02010600030101010101" pitchFamily="2" charset="-122"/>
                <a:cs typeface="Times New Roman" panose="02020603050405020304" charset="0"/>
                <a:sym typeface="+mn-ea"/>
              </a:rPr>
              <a:t>). </a:t>
            </a:r>
            <a:r>
              <a:rPr lang="en-US" sz="3400">
                <a:latin typeface="Times New Roman" panose="02020603050405020304" charset="0"/>
                <a:ea typeface="宋体" panose="02010600030101010101" pitchFamily="2" charset="-122"/>
                <a:cs typeface="Times New Roman" panose="02020603050405020304" charset="0"/>
                <a:sym typeface="+mn-ea"/>
              </a:rPr>
              <a:t> </a:t>
            </a:r>
            <a:endParaRPr lang="zh-CN" altLang="en-US" sz="3400">
              <a:solidFill>
                <a:srgbClr val="AA12C6"/>
              </a:solidFill>
              <a:latin typeface="Times New Roman" panose="02020603050405020304" charset="0"/>
              <a:ea typeface="黑体" panose="02010609060101010101" charset="-122"/>
              <a:cs typeface="Times New Roman" panose="02020603050405020304" charset="0"/>
            </a:endParaRPr>
          </a:p>
          <a:p>
            <a:pPr>
              <a:lnSpc>
                <a:spcPct val="110000"/>
              </a:lnSpc>
            </a:pPr>
            <a:r>
              <a:rPr sz="3400">
                <a:ea typeface="宋体" panose="02010600030101010101" pitchFamily="2" charset="-122"/>
              </a:rPr>
              <a:t>. </a:t>
            </a:r>
            <a:r>
              <a:rPr lang="en-US" sz="3400">
                <a:latin typeface="Times New Roman" panose="02020603050405020304" charset="0"/>
                <a:ea typeface="宋体" panose="02010600030101010101" pitchFamily="2" charset="-122"/>
              </a:rPr>
              <a:t> </a:t>
            </a:r>
            <a:endParaRPr lang="zh-CN" altLang="en-US" sz="3400">
              <a:solidFill>
                <a:srgbClr val="AA12C6"/>
              </a:solidFill>
              <a:latin typeface="黑体" panose="02010609060101010101" charset="-122"/>
              <a:ea typeface="黑体" panose="02010609060101010101" charset="-122"/>
            </a:endParaRPr>
          </a:p>
        </p:txBody>
      </p:sp>
      <p:grpSp>
        <p:nvGrpSpPr>
          <p:cNvPr id="18" name="组合 17"/>
          <p:cNvGrpSpPr/>
          <p:nvPr/>
        </p:nvGrpSpPr>
        <p:grpSpPr>
          <a:xfrm>
            <a:off x="1125855" y="2011045"/>
            <a:ext cx="9721850" cy="2808605"/>
            <a:chOff x="1773" y="2792"/>
            <a:chExt cx="15310" cy="4423"/>
          </a:xfrm>
        </p:grpSpPr>
        <p:grpSp>
          <p:nvGrpSpPr>
            <p:cNvPr id="16" name="组合 15"/>
            <p:cNvGrpSpPr/>
            <p:nvPr/>
          </p:nvGrpSpPr>
          <p:grpSpPr>
            <a:xfrm>
              <a:off x="1773" y="4493"/>
              <a:ext cx="15310" cy="907"/>
              <a:chOff x="1773" y="4493"/>
              <a:chExt cx="15310" cy="907"/>
            </a:xfrm>
          </p:grpSpPr>
          <p:cxnSp>
            <p:nvCxnSpPr>
              <p:cNvPr id="9" name="直接连接符 8"/>
              <p:cNvCxnSpPr/>
              <p:nvPr/>
            </p:nvCxnSpPr>
            <p:spPr>
              <a:xfrm>
                <a:off x="1773" y="4493"/>
                <a:ext cx="15311" cy="0"/>
              </a:xfrm>
              <a:prstGeom prst="line">
                <a:avLst/>
              </a:prstGeom>
              <a:noFill/>
              <a:ln w="28575" cap="flat" cmpd="sng" algn="ctr">
                <a:solidFill>
                  <a:srgbClr val="4569FF"/>
                </a:solidFill>
                <a:prstDash val="solid"/>
                <a:round/>
                <a:headEnd type="none" w="med" len="med"/>
                <a:tailEnd type="none" w="med" len="med"/>
              </a:ln>
            </p:spPr>
          </p:cxnSp>
          <p:cxnSp>
            <p:nvCxnSpPr>
              <p:cNvPr id="10" name="直接连接符 9"/>
              <p:cNvCxnSpPr/>
              <p:nvPr>
                <p:custDataLst>
                  <p:tags r:id="rId1"/>
                </p:custDataLst>
              </p:nvPr>
            </p:nvCxnSpPr>
            <p:spPr>
              <a:xfrm>
                <a:off x="1775" y="5400"/>
                <a:ext cx="3856" cy="0"/>
              </a:xfrm>
              <a:prstGeom prst="line">
                <a:avLst/>
              </a:prstGeom>
              <a:noFill/>
              <a:ln w="28575" cap="flat" cmpd="sng" algn="ctr">
                <a:solidFill>
                  <a:srgbClr val="4569FF"/>
                </a:solidFill>
                <a:prstDash val="solid"/>
                <a:round/>
                <a:headEnd type="none" w="med" len="med"/>
                <a:tailEnd type="none" w="med" len="med"/>
              </a:ln>
            </p:spPr>
          </p:cxnSp>
        </p:grpSp>
        <p:grpSp>
          <p:nvGrpSpPr>
            <p:cNvPr id="17" name="组合 16"/>
            <p:cNvGrpSpPr/>
            <p:nvPr/>
          </p:nvGrpSpPr>
          <p:grpSpPr>
            <a:xfrm>
              <a:off x="1889" y="6295"/>
              <a:ext cx="14968" cy="920"/>
              <a:chOff x="1889" y="6295"/>
              <a:chExt cx="14968" cy="920"/>
            </a:xfrm>
          </p:grpSpPr>
          <p:cxnSp>
            <p:nvCxnSpPr>
              <p:cNvPr id="11" name="直接连接符 10"/>
              <p:cNvCxnSpPr/>
              <p:nvPr>
                <p:custDataLst>
                  <p:tags r:id="rId2"/>
                </p:custDataLst>
              </p:nvPr>
            </p:nvCxnSpPr>
            <p:spPr>
              <a:xfrm>
                <a:off x="1889" y="7215"/>
                <a:ext cx="9412" cy="0"/>
              </a:xfrm>
              <a:prstGeom prst="line">
                <a:avLst/>
              </a:prstGeom>
              <a:noFill/>
              <a:ln w="28575" cap="flat" cmpd="sng" algn="ctr">
                <a:solidFill>
                  <a:srgbClr val="4569FF"/>
                </a:solidFill>
                <a:prstDash val="solid"/>
                <a:round/>
                <a:headEnd type="none" w="med" len="med"/>
                <a:tailEnd type="none" w="med" len="med"/>
              </a:ln>
            </p:spPr>
          </p:cxnSp>
          <p:cxnSp>
            <p:nvCxnSpPr>
              <p:cNvPr id="13" name="直接连接符 12"/>
              <p:cNvCxnSpPr/>
              <p:nvPr>
                <p:custDataLst>
                  <p:tags r:id="rId3"/>
                </p:custDataLst>
              </p:nvPr>
            </p:nvCxnSpPr>
            <p:spPr>
              <a:xfrm>
                <a:off x="11867" y="6295"/>
                <a:ext cx="4990" cy="12"/>
              </a:xfrm>
              <a:prstGeom prst="line">
                <a:avLst/>
              </a:prstGeom>
              <a:noFill/>
              <a:ln w="28575" cap="flat" cmpd="sng" algn="ctr">
                <a:solidFill>
                  <a:srgbClr val="4569FF"/>
                </a:solidFill>
                <a:prstDash val="solid"/>
                <a:round/>
                <a:headEnd type="none" w="med" len="med"/>
                <a:tailEnd type="none" w="med" len="med"/>
              </a:ln>
            </p:spPr>
          </p:cxnSp>
        </p:grpSp>
        <p:sp>
          <p:nvSpPr>
            <p:cNvPr id="14" name="文本框 13"/>
            <p:cNvSpPr txBox="1"/>
            <p:nvPr/>
          </p:nvSpPr>
          <p:spPr>
            <a:xfrm>
              <a:off x="13764" y="2792"/>
              <a:ext cx="3127" cy="967"/>
            </a:xfrm>
            <a:prstGeom prst="rect">
              <a:avLst/>
            </a:prstGeom>
            <a:solidFill>
              <a:srgbClr val="4569FF"/>
            </a:solidFill>
          </p:spPr>
          <p:txBody>
            <a:bodyPr wrap="square" rtlCol="0">
              <a:spAutoFit/>
            </a:bodyPr>
            <a:lstStyle/>
            <a:p>
              <a:r>
                <a:rPr lang="zh-CN" sz="3400">
                  <a:solidFill>
                    <a:schemeClr val="bg1"/>
                  </a:solidFill>
                  <a:sym typeface="+mn-ea"/>
                </a:rPr>
                <a:t>本句主干</a:t>
              </a:r>
              <a:endParaRPr lang="zh-CN" sz="3400">
                <a:solidFill>
                  <a:schemeClr val="bg1"/>
                </a:solidFill>
                <a:sym typeface="+mn-ea"/>
              </a:endParaRPr>
            </a:p>
          </p:txBody>
        </p:sp>
      </p:grpSp>
      <p:grpSp>
        <p:nvGrpSpPr>
          <p:cNvPr id="21" name="组合 20"/>
          <p:cNvGrpSpPr/>
          <p:nvPr/>
        </p:nvGrpSpPr>
        <p:grpSpPr>
          <a:xfrm>
            <a:off x="4339590" y="3727450"/>
            <a:ext cx="5423535" cy="1921510"/>
            <a:chOff x="7218" y="5495"/>
            <a:chExt cx="8541" cy="3026"/>
          </a:xfrm>
        </p:grpSpPr>
        <p:sp>
          <p:nvSpPr>
            <p:cNvPr id="19" name="椭圆形标注 18"/>
            <p:cNvSpPr/>
            <p:nvPr/>
          </p:nvSpPr>
          <p:spPr>
            <a:xfrm>
              <a:off x="11663" y="5495"/>
              <a:ext cx="1763" cy="966"/>
            </a:xfrm>
            <a:prstGeom prst="wedgeEllipseCallout">
              <a:avLst>
                <a:gd name="adj1" fmla="val -92395"/>
                <a:gd name="adj2" fmla="val 159481"/>
              </a:avLst>
            </a:prstGeom>
            <a:noFill/>
            <a:ln w="28575" cap="flat" cmpd="sng" algn="ctr">
              <a:solidFill>
                <a:srgbClr val="FF0000"/>
              </a:solidFill>
              <a:prstDash val="solid"/>
              <a:round/>
              <a:headEnd type="none" w="med" len="med"/>
              <a:tailEnd type="none" w="med" len="med"/>
            </a:ln>
          </p:spPr>
          <p:txBody>
            <a:bodyPr vert="horz" wrap="square" lIns="91440" tIns="45720" rIns="91440" bIns="45720" numCol="1" anchor="ctr" anchorCtr="0" compatLnSpc="1">
              <a:noAutofit/>
            </a:bodyPr>
            <a:lstStyle/>
            <a:p>
              <a:pPr marL="0" marR="0" indent="0" algn="l" defTabSz="914400" rtl="0" eaLnBrk="1" fontAlgn="base" latinLnBrk="0" hangingPunct="1">
                <a:lnSpc>
                  <a:spcPct val="110000"/>
                </a:lnSpc>
                <a:spcBef>
                  <a:spcPct val="0"/>
                </a:spcBef>
                <a:spcAft>
                  <a:spcPct val="0"/>
                </a:spcAft>
                <a:buClrTx/>
                <a:buSzTx/>
                <a:buFontTx/>
                <a:buNone/>
              </a:pPr>
              <a:endParaRPr kumimoji="0" lang="zh-CN" altLang="en-US" sz="3200" b="1" i="0" u="sng" strike="noStrike" cap="none" normalizeH="0" baseline="0">
                <a:ln>
                  <a:noFill/>
                </a:ln>
                <a:solidFill>
                  <a:schemeClr val="tx1"/>
                </a:solidFill>
                <a:effectLst/>
                <a:latin typeface="Times New Roman" panose="02020603050405020304" charset="0"/>
                <a:ea typeface="宋体" panose="02010600030101010101" pitchFamily="2" charset="-122"/>
              </a:endParaRPr>
            </a:p>
          </p:txBody>
        </p:sp>
        <p:sp>
          <p:nvSpPr>
            <p:cNvPr id="20" name="文本框 19"/>
            <p:cNvSpPr txBox="1"/>
            <p:nvPr/>
          </p:nvSpPr>
          <p:spPr>
            <a:xfrm>
              <a:off x="7218" y="7554"/>
              <a:ext cx="8541" cy="967"/>
            </a:xfrm>
            <a:prstGeom prst="rect">
              <a:avLst/>
            </a:prstGeom>
            <a:solidFill>
              <a:srgbClr val="C00000"/>
            </a:solidFill>
          </p:spPr>
          <p:txBody>
            <a:bodyPr wrap="square" rtlCol="0">
              <a:spAutoFit/>
            </a:bodyPr>
            <a:lstStyle/>
            <a:p>
              <a:r>
                <a:rPr lang="zh-CN" sz="3400">
                  <a:solidFill>
                    <a:schemeClr val="bg1"/>
                  </a:solidFill>
                  <a:sym typeface="+mn-ea"/>
                </a:rPr>
                <a:t>连接两个不定式短语作表语</a:t>
              </a:r>
              <a:endParaRPr lang="zh-CN" sz="3400">
                <a:solidFill>
                  <a:schemeClr val="bg1"/>
                </a:solidFill>
                <a:sym typeface="+mn-ea"/>
              </a:endParaRPr>
            </a:p>
          </p:txBody>
        </p:sp>
      </p:grpSp>
      <p:grpSp>
        <p:nvGrpSpPr>
          <p:cNvPr id="27" name="组合 26"/>
          <p:cNvGrpSpPr/>
          <p:nvPr/>
        </p:nvGrpSpPr>
        <p:grpSpPr>
          <a:xfrm>
            <a:off x="1016635" y="1835785"/>
            <a:ext cx="9432290" cy="2514600"/>
            <a:chOff x="1776" y="2491"/>
            <a:chExt cx="14854" cy="3960"/>
          </a:xfrm>
        </p:grpSpPr>
        <p:grpSp>
          <p:nvGrpSpPr>
            <p:cNvPr id="24" name="组合 23"/>
            <p:cNvGrpSpPr/>
            <p:nvPr/>
          </p:nvGrpSpPr>
          <p:grpSpPr>
            <a:xfrm>
              <a:off x="1776" y="5373"/>
              <a:ext cx="14854" cy="1078"/>
              <a:chOff x="1776" y="5373"/>
              <a:chExt cx="14854" cy="1078"/>
            </a:xfrm>
          </p:grpSpPr>
          <p:cxnSp>
            <p:nvCxnSpPr>
              <p:cNvPr id="22" name="直接连接符 21"/>
              <p:cNvCxnSpPr/>
              <p:nvPr/>
            </p:nvCxnSpPr>
            <p:spPr>
              <a:xfrm>
                <a:off x="6199" y="5373"/>
                <a:ext cx="10431" cy="27"/>
              </a:xfrm>
              <a:prstGeom prst="line">
                <a:avLst/>
              </a:prstGeom>
              <a:noFill/>
              <a:ln w="28575" cap="flat" cmpd="sng" algn="ctr">
                <a:solidFill>
                  <a:srgbClr val="FA7A24"/>
                </a:solidFill>
                <a:prstDash val="solid"/>
                <a:round/>
                <a:headEnd type="none" w="med" len="med"/>
                <a:tailEnd type="none" w="med" len="med"/>
              </a:ln>
            </p:spPr>
          </p:cxnSp>
          <p:cxnSp>
            <p:nvCxnSpPr>
              <p:cNvPr id="23" name="直接连接符 22"/>
              <p:cNvCxnSpPr/>
              <p:nvPr>
                <p:custDataLst>
                  <p:tags r:id="rId4"/>
                </p:custDataLst>
              </p:nvPr>
            </p:nvCxnSpPr>
            <p:spPr>
              <a:xfrm>
                <a:off x="1776" y="6424"/>
                <a:ext cx="8958" cy="27"/>
              </a:xfrm>
              <a:prstGeom prst="line">
                <a:avLst/>
              </a:prstGeom>
              <a:noFill/>
              <a:ln w="28575" cap="flat" cmpd="sng" algn="ctr">
                <a:solidFill>
                  <a:srgbClr val="FA7A24"/>
                </a:solidFill>
                <a:prstDash val="solid"/>
                <a:round/>
                <a:headEnd type="none" w="med" len="med"/>
                <a:tailEnd type="none" w="med" len="med"/>
              </a:ln>
            </p:spPr>
          </p:cxnSp>
        </p:grpSp>
        <p:cxnSp>
          <p:nvCxnSpPr>
            <p:cNvPr id="25" name="直接箭头连接符 24"/>
            <p:cNvCxnSpPr/>
            <p:nvPr/>
          </p:nvCxnSpPr>
          <p:spPr>
            <a:xfrm flipH="1" flipV="1">
              <a:off x="6539" y="3472"/>
              <a:ext cx="0" cy="1928"/>
            </a:xfrm>
            <a:prstGeom prst="straightConnector1">
              <a:avLst/>
            </a:prstGeom>
            <a:noFill/>
            <a:ln w="28575" cap="flat" cmpd="sng" algn="ctr">
              <a:solidFill>
                <a:srgbClr val="FA7A24"/>
              </a:solidFill>
              <a:prstDash val="solid"/>
              <a:round/>
              <a:headEnd type="none" w="med" len="med"/>
              <a:tailEnd type="arrow" w="med" len="med"/>
            </a:ln>
          </p:spPr>
        </p:cxnSp>
        <p:sp>
          <p:nvSpPr>
            <p:cNvPr id="26" name="文本框 25"/>
            <p:cNvSpPr txBox="1"/>
            <p:nvPr/>
          </p:nvSpPr>
          <p:spPr>
            <a:xfrm>
              <a:off x="3480" y="2491"/>
              <a:ext cx="6762" cy="967"/>
            </a:xfrm>
            <a:prstGeom prst="rect">
              <a:avLst/>
            </a:prstGeom>
            <a:solidFill>
              <a:srgbClr val="FA7A24"/>
            </a:solidFill>
          </p:spPr>
          <p:txBody>
            <a:bodyPr wrap="square" rtlCol="0">
              <a:spAutoFit/>
            </a:bodyPr>
            <a:lstStyle/>
            <a:p>
              <a:r>
                <a:rPr lang="zh-CN" sz="3400">
                  <a:solidFill>
                    <a:schemeClr val="bg1"/>
                  </a:solidFill>
                  <a:sym typeface="+mn-ea"/>
                </a:rPr>
                <a:t>分词短语作后置定语</a:t>
              </a:r>
              <a:endParaRPr lang="zh-CN" sz="3400">
                <a:solidFill>
                  <a:schemeClr val="bg1"/>
                </a:solidFill>
                <a:sym typeface="+mn-ea"/>
              </a:endParaRPr>
            </a:p>
          </p:txBody>
        </p:sp>
      </p:grpSp>
      <p:grpSp>
        <p:nvGrpSpPr>
          <p:cNvPr id="34" name="组合 33"/>
          <p:cNvGrpSpPr/>
          <p:nvPr/>
        </p:nvGrpSpPr>
        <p:grpSpPr>
          <a:xfrm>
            <a:off x="6503670" y="1780540"/>
            <a:ext cx="1795145" cy="613410"/>
            <a:chOff x="10242" y="2429"/>
            <a:chExt cx="2827" cy="966"/>
          </a:xfrm>
        </p:grpSpPr>
        <p:cxnSp>
          <p:nvCxnSpPr>
            <p:cNvPr id="28" name="直接箭头连接符 27"/>
            <p:cNvCxnSpPr/>
            <p:nvPr/>
          </p:nvCxnSpPr>
          <p:spPr>
            <a:xfrm>
              <a:off x="10242" y="3007"/>
              <a:ext cx="1059" cy="11"/>
            </a:xfrm>
            <a:prstGeom prst="straightConnector1">
              <a:avLst/>
            </a:prstGeom>
            <a:noFill/>
            <a:ln w="38100" cap="flat" cmpd="sng" algn="ctr">
              <a:solidFill>
                <a:srgbClr val="0A8476"/>
              </a:solidFill>
              <a:prstDash val="solid"/>
              <a:round/>
              <a:headEnd type="none" w="med" len="med"/>
              <a:tailEnd type="arrow" w="med" len="med"/>
            </a:ln>
          </p:spPr>
        </p:cxnSp>
        <p:sp>
          <p:nvSpPr>
            <p:cNvPr id="29" name="文本框 28"/>
            <p:cNvSpPr txBox="1"/>
            <p:nvPr/>
          </p:nvSpPr>
          <p:spPr>
            <a:xfrm>
              <a:off x="11303" y="2429"/>
              <a:ext cx="1766" cy="967"/>
            </a:xfrm>
            <a:prstGeom prst="rect">
              <a:avLst/>
            </a:prstGeom>
            <a:solidFill>
              <a:srgbClr val="0A8476"/>
            </a:solidFill>
          </p:spPr>
          <p:txBody>
            <a:bodyPr wrap="square" rtlCol="0">
              <a:spAutoFit/>
            </a:bodyPr>
            <a:lstStyle/>
            <a:p>
              <a:pPr algn="ctr"/>
              <a:r>
                <a:rPr lang="zh-CN" sz="3400">
                  <a:solidFill>
                    <a:schemeClr val="bg1"/>
                  </a:solidFill>
                  <a:sym typeface="+mn-ea"/>
                </a:rPr>
                <a:t>修饰</a:t>
              </a:r>
              <a:endParaRPr lang="zh-CN" sz="3400">
                <a:solidFill>
                  <a:schemeClr val="bg1"/>
                </a:solidFill>
                <a:sym typeface="+mn-ea"/>
              </a:endParaRPr>
            </a:p>
          </p:txBody>
        </p:sp>
      </p:grpSp>
      <p:grpSp>
        <p:nvGrpSpPr>
          <p:cNvPr id="35" name="组合 34"/>
          <p:cNvGrpSpPr/>
          <p:nvPr/>
        </p:nvGrpSpPr>
        <p:grpSpPr>
          <a:xfrm>
            <a:off x="1125855" y="2371090"/>
            <a:ext cx="9794240" cy="1376045"/>
            <a:chOff x="1773" y="3359"/>
            <a:chExt cx="15424" cy="2167"/>
          </a:xfrm>
        </p:grpSpPr>
        <p:grpSp>
          <p:nvGrpSpPr>
            <p:cNvPr id="32" name="组合 31"/>
            <p:cNvGrpSpPr/>
            <p:nvPr/>
          </p:nvGrpSpPr>
          <p:grpSpPr>
            <a:xfrm>
              <a:off x="1773" y="4606"/>
              <a:ext cx="15424" cy="921"/>
              <a:chOff x="1773" y="4606"/>
              <a:chExt cx="15424" cy="921"/>
            </a:xfrm>
          </p:grpSpPr>
          <p:cxnSp>
            <p:nvCxnSpPr>
              <p:cNvPr id="30" name="直接连接符 29"/>
              <p:cNvCxnSpPr/>
              <p:nvPr/>
            </p:nvCxnSpPr>
            <p:spPr>
              <a:xfrm>
                <a:off x="11641" y="4606"/>
                <a:ext cx="5556" cy="0"/>
              </a:xfrm>
              <a:prstGeom prst="line">
                <a:avLst/>
              </a:prstGeom>
              <a:noFill/>
              <a:ln w="38100" cap="flat" cmpd="sng" algn="ctr">
                <a:solidFill>
                  <a:srgbClr val="0A8476"/>
                </a:solidFill>
                <a:prstDash val="solid"/>
                <a:round/>
                <a:headEnd type="none" w="med" len="med"/>
                <a:tailEnd type="none" w="med" len="med"/>
              </a:ln>
            </p:spPr>
          </p:cxnSp>
          <p:cxnSp>
            <p:nvCxnSpPr>
              <p:cNvPr id="31" name="直接连接符 30"/>
              <p:cNvCxnSpPr/>
              <p:nvPr>
                <p:custDataLst>
                  <p:tags r:id="rId5"/>
                </p:custDataLst>
              </p:nvPr>
            </p:nvCxnSpPr>
            <p:spPr>
              <a:xfrm flipV="1">
                <a:off x="1773" y="5513"/>
                <a:ext cx="3518" cy="15"/>
              </a:xfrm>
              <a:prstGeom prst="line">
                <a:avLst/>
              </a:prstGeom>
              <a:noFill/>
              <a:ln w="38100" cap="flat" cmpd="sng" algn="ctr">
                <a:solidFill>
                  <a:srgbClr val="0A8476"/>
                </a:solidFill>
                <a:prstDash val="solid"/>
                <a:round/>
                <a:headEnd type="none" w="med" len="med"/>
                <a:tailEnd type="none" w="med" len="med"/>
              </a:ln>
            </p:spPr>
          </p:cxnSp>
        </p:grpSp>
        <p:cxnSp>
          <p:nvCxnSpPr>
            <p:cNvPr id="33" name="直接箭头连接符 32"/>
            <p:cNvCxnSpPr/>
            <p:nvPr>
              <p:custDataLst>
                <p:tags r:id="rId6"/>
              </p:custDataLst>
            </p:nvPr>
          </p:nvCxnSpPr>
          <p:spPr>
            <a:xfrm flipH="1">
              <a:off x="12661" y="3359"/>
              <a:ext cx="0" cy="1247"/>
            </a:xfrm>
            <a:prstGeom prst="straightConnector1">
              <a:avLst/>
            </a:prstGeom>
            <a:noFill/>
            <a:ln w="38100" cap="flat" cmpd="sng" algn="ctr">
              <a:solidFill>
                <a:srgbClr val="0A8476"/>
              </a:solidFill>
              <a:prstDash val="solid"/>
              <a:round/>
              <a:headEnd type="none" w="med" len="med"/>
              <a:tailEnd type="arrow" w="med" len="med"/>
            </a:ln>
          </p:spPr>
        </p:cxnSp>
      </p:grpSp>
      <p:grpSp>
        <p:nvGrpSpPr>
          <p:cNvPr id="40" name="组合 39"/>
          <p:cNvGrpSpPr/>
          <p:nvPr/>
        </p:nvGrpSpPr>
        <p:grpSpPr>
          <a:xfrm>
            <a:off x="1127760" y="3734435"/>
            <a:ext cx="8345805" cy="2736850"/>
            <a:chOff x="1776" y="5506"/>
            <a:chExt cx="13143" cy="4310"/>
          </a:xfrm>
        </p:grpSpPr>
        <p:grpSp>
          <p:nvGrpSpPr>
            <p:cNvPr id="38" name="组合 37"/>
            <p:cNvGrpSpPr/>
            <p:nvPr/>
          </p:nvGrpSpPr>
          <p:grpSpPr>
            <a:xfrm>
              <a:off x="1776" y="5506"/>
              <a:ext cx="8958" cy="3976"/>
              <a:chOff x="1776" y="5506"/>
              <a:chExt cx="8958" cy="3976"/>
            </a:xfrm>
          </p:grpSpPr>
          <p:sp>
            <p:nvSpPr>
              <p:cNvPr id="36" name="矩形 35"/>
              <p:cNvSpPr/>
              <p:nvPr/>
            </p:nvSpPr>
            <p:spPr>
              <a:xfrm>
                <a:off x="1776" y="5506"/>
                <a:ext cx="8958" cy="914"/>
              </a:xfrm>
              <a:prstGeom prst="rect">
                <a:avLst/>
              </a:prstGeom>
              <a:noFill/>
              <a:ln w="38100" cap="flat" cmpd="sng" algn="ctr">
                <a:solidFill>
                  <a:srgbClr val="00B0F0"/>
                </a:solidFill>
                <a:prstDash val="solid"/>
                <a:round/>
                <a:headEnd type="none" w="med" len="med"/>
                <a:tailEnd type="none" w="med" len="med"/>
              </a:ln>
            </p:spPr>
            <p:txBody>
              <a:bodyPr vert="horz" wrap="square" lIns="91440" tIns="45720" rIns="91440" bIns="45720" numCol="1" anchor="ctr" anchorCtr="0" compatLnSpc="1">
                <a:noAutofit/>
              </a:bodyPr>
              <a:lstStyle/>
              <a:p>
                <a:pPr marL="0" marR="0" indent="0" algn="l" defTabSz="914400" rtl="0" eaLnBrk="1" fontAlgn="base" latinLnBrk="0" hangingPunct="1">
                  <a:lnSpc>
                    <a:spcPct val="110000"/>
                  </a:lnSpc>
                  <a:spcBef>
                    <a:spcPct val="0"/>
                  </a:spcBef>
                  <a:spcAft>
                    <a:spcPct val="0"/>
                  </a:spcAft>
                  <a:buClrTx/>
                  <a:buSzTx/>
                  <a:buFontTx/>
                  <a:buNone/>
                </a:pPr>
                <a:endParaRPr kumimoji="0" lang="zh-CN" altLang="en-US" sz="3200" b="1" i="0" u="sng" strike="noStrike" cap="none" normalizeH="0" baseline="0">
                  <a:ln>
                    <a:noFill/>
                  </a:ln>
                  <a:solidFill>
                    <a:schemeClr val="tx1"/>
                  </a:solidFill>
                  <a:effectLst/>
                  <a:latin typeface="Times New Roman" panose="02020603050405020304" charset="0"/>
                  <a:ea typeface="宋体" panose="02010600030101010101" pitchFamily="2" charset="-122"/>
                </a:endParaRPr>
              </a:p>
            </p:txBody>
          </p:sp>
          <p:cxnSp>
            <p:nvCxnSpPr>
              <p:cNvPr id="37" name="直接箭头连接符 36"/>
              <p:cNvCxnSpPr/>
              <p:nvPr/>
            </p:nvCxnSpPr>
            <p:spPr>
              <a:xfrm flipH="1">
                <a:off x="5744" y="6420"/>
                <a:ext cx="0" cy="3062"/>
              </a:xfrm>
              <a:prstGeom prst="straightConnector1">
                <a:avLst/>
              </a:prstGeom>
              <a:noFill/>
              <a:ln w="38100" cap="flat" cmpd="sng" algn="ctr">
                <a:solidFill>
                  <a:srgbClr val="00B0F0"/>
                </a:solidFill>
                <a:prstDash val="solid"/>
                <a:round/>
                <a:headEnd type="none" w="med" len="med"/>
                <a:tailEnd type="arrow" w="med" len="med"/>
              </a:ln>
            </p:spPr>
          </p:cxnSp>
        </p:grpSp>
        <p:sp>
          <p:nvSpPr>
            <p:cNvPr id="39" name="文本框 38"/>
            <p:cNvSpPr txBox="1"/>
            <p:nvPr/>
          </p:nvSpPr>
          <p:spPr>
            <a:xfrm>
              <a:off x="2316" y="8849"/>
              <a:ext cx="12603" cy="967"/>
            </a:xfrm>
            <a:prstGeom prst="rect">
              <a:avLst/>
            </a:prstGeom>
            <a:solidFill>
              <a:srgbClr val="00B0F0"/>
            </a:solidFill>
          </p:spPr>
          <p:txBody>
            <a:bodyPr wrap="square" rtlCol="0">
              <a:spAutoFit/>
            </a:bodyPr>
            <a:lstStyle/>
            <a:p>
              <a:r>
                <a:rPr lang="en-US" sz="3400">
                  <a:solidFill>
                    <a:schemeClr val="bg1"/>
                  </a:solidFill>
                  <a:sym typeface="+mn-ea"/>
                </a:rPr>
                <a:t>and</a:t>
              </a:r>
              <a:r>
                <a:rPr lang="zh-CN" sz="3400">
                  <a:solidFill>
                    <a:schemeClr val="bg1"/>
                  </a:solidFill>
                  <a:sym typeface="+mn-ea"/>
                </a:rPr>
                <a:t>连接的两个宾语从句</a:t>
              </a:r>
              <a:r>
                <a:rPr lang="en-US" altLang="zh-CN" sz="3400">
                  <a:solidFill>
                    <a:schemeClr val="bg1"/>
                  </a:solidFill>
                  <a:sym typeface="+mn-ea"/>
                </a:rPr>
                <a:t>, </a:t>
              </a:r>
              <a:r>
                <a:rPr lang="zh-CN" sz="3400">
                  <a:solidFill>
                    <a:schemeClr val="bg1"/>
                  </a:solidFill>
                  <a:sym typeface="+mn-ea"/>
                </a:rPr>
                <a:t>作介词</a:t>
              </a:r>
              <a:r>
                <a:rPr lang="en-US" sz="3400">
                  <a:solidFill>
                    <a:schemeClr val="bg1"/>
                  </a:solidFill>
                  <a:sym typeface="+mn-ea"/>
                </a:rPr>
                <a:t>of</a:t>
              </a:r>
              <a:r>
                <a:rPr lang="zh-CN" sz="3400">
                  <a:solidFill>
                    <a:schemeClr val="bg1"/>
                  </a:solidFill>
                  <a:sym typeface="+mn-ea"/>
                </a:rPr>
                <a:t>的宾语</a:t>
              </a:r>
              <a:endParaRPr lang="zh-CN" altLang="en-US" sz="3400">
                <a:solidFill>
                  <a:schemeClr val="bg1"/>
                </a:solidFill>
                <a:ea typeface="宋体" panose="02010600030101010101" pitchFamily="2" charset="-122"/>
                <a:sym typeface="+mn-ea"/>
              </a:endParaRPr>
            </a:p>
          </p:txBody>
        </p:sp>
      </p:grpSp>
      <p:sp>
        <p:nvSpPr>
          <p:cNvPr id="41" name="椭圆 40"/>
          <p:cNvSpPr/>
          <p:nvPr/>
        </p:nvSpPr>
        <p:spPr>
          <a:xfrm>
            <a:off x="10522585" y="3100705"/>
            <a:ext cx="709295" cy="704850"/>
          </a:xfrm>
          <a:prstGeom prst="ellipse">
            <a:avLst/>
          </a:prstGeom>
          <a:noFill/>
          <a:ln w="38100" cap="flat" cmpd="sng" algn="ctr">
            <a:solidFill>
              <a:srgbClr val="00B0F0"/>
            </a:solidFill>
            <a:prstDash val="solid"/>
            <a:round/>
            <a:headEnd type="none" w="med" len="med"/>
            <a:tailEnd type="none" w="med" len="med"/>
          </a:ln>
        </p:spPr>
        <p:txBody>
          <a:bodyPr vert="horz" wrap="square" lIns="91440" tIns="45720" rIns="91440" bIns="45720" numCol="1" anchor="ctr" anchorCtr="0" compatLnSpc="1">
            <a:noAutofit/>
          </a:bodyPr>
          <a:lstStyle/>
          <a:p>
            <a:pPr marL="0" marR="0" indent="0" algn="l" defTabSz="914400" rtl="0" eaLnBrk="1" fontAlgn="base" latinLnBrk="0" hangingPunct="1">
              <a:lnSpc>
                <a:spcPct val="110000"/>
              </a:lnSpc>
              <a:spcBef>
                <a:spcPct val="0"/>
              </a:spcBef>
              <a:spcAft>
                <a:spcPct val="0"/>
              </a:spcAft>
              <a:buClrTx/>
              <a:buSzTx/>
              <a:buFontTx/>
              <a:buNone/>
            </a:pPr>
            <a:endParaRPr kumimoji="0" lang="zh-CN" altLang="en-US" sz="3200" b="1" i="0" u="sng" strike="noStrike" cap="none" normalizeH="0" baseline="0">
              <a:ln>
                <a:noFill/>
              </a:ln>
              <a:solidFill>
                <a:schemeClr val="tx1"/>
              </a:solidFill>
              <a:effectLst/>
              <a:latin typeface="Times New Roman" panose="02020603050405020304" charset="0"/>
              <a:ea typeface="宋体" panose="02010600030101010101" pitchFamily="2" charset="-122"/>
            </a:endParaRPr>
          </a:p>
        </p:txBody>
      </p:sp>
      <p:grpSp>
        <p:nvGrpSpPr>
          <p:cNvPr id="47" name="组合 46"/>
          <p:cNvGrpSpPr/>
          <p:nvPr/>
        </p:nvGrpSpPr>
        <p:grpSpPr>
          <a:xfrm>
            <a:off x="1055370" y="4315460"/>
            <a:ext cx="10869295" cy="1137285"/>
            <a:chOff x="1662" y="6421"/>
            <a:chExt cx="17117" cy="1791"/>
          </a:xfrm>
        </p:grpSpPr>
        <p:grpSp>
          <p:nvGrpSpPr>
            <p:cNvPr id="44" name="组合 43"/>
            <p:cNvGrpSpPr/>
            <p:nvPr/>
          </p:nvGrpSpPr>
          <p:grpSpPr>
            <a:xfrm>
              <a:off x="1662" y="7214"/>
              <a:ext cx="12771" cy="908"/>
              <a:chOff x="1662" y="7214"/>
              <a:chExt cx="12771" cy="908"/>
            </a:xfrm>
          </p:grpSpPr>
          <p:cxnSp>
            <p:nvCxnSpPr>
              <p:cNvPr id="42" name="直接连接符 41"/>
              <p:cNvCxnSpPr/>
              <p:nvPr/>
            </p:nvCxnSpPr>
            <p:spPr>
              <a:xfrm flipV="1">
                <a:off x="10696" y="7214"/>
                <a:ext cx="3737" cy="12"/>
              </a:xfrm>
              <a:prstGeom prst="line">
                <a:avLst/>
              </a:prstGeom>
              <a:noFill/>
              <a:ln w="38100" cap="flat" cmpd="sng" algn="ctr">
                <a:solidFill>
                  <a:srgbClr val="13742F"/>
                </a:solidFill>
                <a:prstDash val="solid"/>
                <a:round/>
                <a:headEnd type="none" w="med" len="med"/>
                <a:tailEnd type="none" w="med" len="med"/>
              </a:ln>
            </p:spPr>
          </p:cxnSp>
          <p:cxnSp>
            <p:nvCxnSpPr>
              <p:cNvPr id="43" name="直接连接符 42"/>
              <p:cNvCxnSpPr/>
              <p:nvPr>
                <p:custDataLst>
                  <p:tags r:id="rId7"/>
                </p:custDataLst>
              </p:nvPr>
            </p:nvCxnSpPr>
            <p:spPr>
              <a:xfrm>
                <a:off x="1662" y="8122"/>
                <a:ext cx="5216" cy="0"/>
              </a:xfrm>
              <a:prstGeom prst="line">
                <a:avLst/>
              </a:prstGeom>
              <a:noFill/>
              <a:ln w="38100" cap="flat" cmpd="sng" algn="ctr">
                <a:solidFill>
                  <a:srgbClr val="13742F"/>
                </a:solidFill>
                <a:prstDash val="solid"/>
                <a:round/>
                <a:headEnd type="none" w="med" len="med"/>
                <a:tailEnd type="none" w="med" len="med"/>
              </a:ln>
            </p:spPr>
          </p:cxnSp>
        </p:grpSp>
        <p:sp>
          <p:nvSpPr>
            <p:cNvPr id="45" name="文本框 44"/>
            <p:cNvSpPr txBox="1"/>
            <p:nvPr/>
          </p:nvSpPr>
          <p:spPr>
            <a:xfrm>
              <a:off x="16192" y="6421"/>
              <a:ext cx="2587" cy="1791"/>
            </a:xfrm>
            <a:prstGeom prst="rect">
              <a:avLst/>
            </a:prstGeom>
            <a:solidFill>
              <a:srgbClr val="13742F"/>
            </a:solidFill>
          </p:spPr>
          <p:txBody>
            <a:bodyPr wrap="square" rtlCol="0">
              <a:spAutoFit/>
            </a:bodyPr>
            <a:lstStyle/>
            <a:p>
              <a:r>
                <a:rPr lang="zh-CN" sz="3400">
                  <a:solidFill>
                    <a:schemeClr val="bg1"/>
                  </a:solidFill>
                  <a:sym typeface="+mn-ea"/>
                </a:rPr>
                <a:t>条件状</a:t>
              </a:r>
              <a:endParaRPr lang="zh-CN" sz="3400">
                <a:solidFill>
                  <a:schemeClr val="bg1"/>
                </a:solidFill>
                <a:sym typeface="+mn-ea"/>
              </a:endParaRPr>
            </a:p>
            <a:p>
              <a:r>
                <a:rPr lang="zh-CN" sz="3400">
                  <a:solidFill>
                    <a:schemeClr val="bg1"/>
                  </a:solidFill>
                  <a:sym typeface="+mn-ea"/>
                </a:rPr>
                <a:t>语从句</a:t>
              </a:r>
              <a:endParaRPr lang="zh-CN" sz="3400">
                <a:solidFill>
                  <a:schemeClr val="bg1"/>
                </a:solidFill>
                <a:sym typeface="+mn-ea"/>
              </a:endParaRPr>
            </a:p>
          </p:txBody>
        </p:sp>
        <p:cxnSp>
          <p:nvCxnSpPr>
            <p:cNvPr id="46" name="直接箭头连接符 45"/>
            <p:cNvCxnSpPr/>
            <p:nvPr/>
          </p:nvCxnSpPr>
          <p:spPr>
            <a:xfrm>
              <a:off x="15383" y="7226"/>
              <a:ext cx="757" cy="0"/>
            </a:xfrm>
            <a:prstGeom prst="straightConnector1">
              <a:avLst/>
            </a:prstGeom>
            <a:noFill/>
            <a:ln w="28575" cap="flat" cmpd="sng" algn="ctr">
              <a:solidFill>
                <a:srgbClr val="13742F"/>
              </a:solidFill>
              <a:prstDash val="solid"/>
              <a:round/>
              <a:headEnd type="none" w="med" len="med"/>
              <a:tailEnd type="arrow" w="med" len="med"/>
            </a:ln>
          </p:spPr>
        </p:cxnSp>
      </p:grpSp>
      <p:grpSp>
        <p:nvGrpSpPr>
          <p:cNvPr id="49" name="组合 48"/>
          <p:cNvGrpSpPr/>
          <p:nvPr/>
        </p:nvGrpSpPr>
        <p:grpSpPr>
          <a:xfrm>
            <a:off x="407670" y="4863465"/>
            <a:ext cx="4032250" cy="1303655"/>
            <a:chOff x="642" y="7284"/>
            <a:chExt cx="6350" cy="2053"/>
          </a:xfrm>
        </p:grpSpPr>
        <p:sp>
          <p:nvSpPr>
            <p:cNvPr id="101" name="文本框 100"/>
            <p:cNvSpPr txBox="1"/>
            <p:nvPr/>
          </p:nvSpPr>
          <p:spPr>
            <a:xfrm>
              <a:off x="642" y="8612"/>
              <a:ext cx="2877" cy="725"/>
            </a:xfrm>
            <a:prstGeom prst="rect">
              <a:avLst/>
            </a:prstGeom>
            <a:solidFill>
              <a:srgbClr val="E552BA"/>
            </a:solidFill>
            <a:ln w="9525">
              <a:noFill/>
            </a:ln>
          </p:spPr>
          <p:txBody>
            <a:bodyPr wrap="square">
              <a:spAutoFit/>
            </a:bodyPr>
            <a:lstStyle/>
            <a:p>
              <a:pPr algn="ctr"/>
              <a:r>
                <a:rPr lang="zh-CN" sz="2400">
                  <a:solidFill>
                    <a:schemeClr val="bg1"/>
                  </a:solidFill>
                  <a:ea typeface="宋体" panose="02010600030101010101" pitchFamily="2" charset="-122"/>
                </a:rPr>
                <a:t>宾语从句</a:t>
              </a:r>
              <a:endParaRPr lang="zh-CN" altLang="en-US" sz="2400">
                <a:solidFill>
                  <a:schemeClr val="bg1"/>
                </a:solidFill>
                <a:ea typeface="宋体" panose="02010600030101010101" pitchFamily="2" charset="-122"/>
              </a:endParaRPr>
            </a:p>
          </p:txBody>
        </p:sp>
        <p:sp>
          <p:nvSpPr>
            <p:cNvPr id="48" name="矩形标注 47"/>
            <p:cNvSpPr/>
            <p:nvPr/>
          </p:nvSpPr>
          <p:spPr>
            <a:xfrm>
              <a:off x="1662" y="7284"/>
              <a:ext cx="5330" cy="996"/>
            </a:xfrm>
            <a:prstGeom prst="wedgeRectCallout">
              <a:avLst>
                <a:gd name="adj1" fmla="val -39831"/>
                <a:gd name="adj2" fmla="val 82965"/>
              </a:avLst>
            </a:prstGeom>
            <a:noFill/>
            <a:ln w="28575" cap="flat" cmpd="sng" algn="ctr">
              <a:solidFill>
                <a:srgbClr val="E552BA"/>
              </a:solidFill>
              <a:prstDash val="solid"/>
              <a:round/>
              <a:headEnd type="none" w="med" len="med"/>
              <a:tailEnd type="none" w="med" len="med"/>
            </a:ln>
          </p:spPr>
          <p:txBody>
            <a:bodyPr vert="horz" wrap="square" lIns="91440" tIns="45720" rIns="91440" bIns="45720" numCol="1" anchor="ctr" anchorCtr="0" compatLnSpc="1">
              <a:spAutoFit/>
            </a:bodyPr>
            <a:lstStyle/>
            <a:p>
              <a:pPr marL="0" marR="0" indent="0" algn="l" defTabSz="914400" rtl="0" eaLnBrk="1" fontAlgn="base" latinLnBrk="0" hangingPunct="1">
                <a:lnSpc>
                  <a:spcPct val="110000"/>
                </a:lnSpc>
                <a:spcBef>
                  <a:spcPct val="0"/>
                </a:spcBef>
                <a:spcAft>
                  <a:spcPct val="0"/>
                </a:spcAft>
                <a:buClrTx/>
                <a:buSzTx/>
                <a:buFontTx/>
                <a:buNone/>
              </a:pPr>
              <a:endParaRPr kumimoji="0" lang="zh-CN" altLang="en-US" sz="3200" b="1" i="0" u="sng" strike="noStrike" cap="none" normalizeH="0" baseline="0">
                <a:ln>
                  <a:noFill/>
                </a:ln>
                <a:solidFill>
                  <a:schemeClr val="tx1"/>
                </a:solidFill>
                <a:effectLst/>
                <a:latin typeface="Times New Roman" panose="02020603050405020304" charset="0"/>
                <a:ea typeface="宋体" panose="02010600030101010101" pitchFamily="2" charset="-122"/>
              </a:endParaRPr>
            </a:p>
          </p:txBody>
        </p:sp>
      </p:grpSp>
      <p:sp>
        <p:nvSpPr>
          <p:cNvPr id="2" name="文本框 1"/>
          <p:cNvSpPr txBox="1"/>
          <p:nvPr/>
        </p:nvSpPr>
        <p:spPr>
          <a:xfrm>
            <a:off x="1055370" y="902335"/>
            <a:ext cx="10004425" cy="1490980"/>
          </a:xfrm>
          <a:prstGeom prst="rect">
            <a:avLst/>
          </a:prstGeom>
          <a:solidFill>
            <a:schemeClr val="accent1">
              <a:lumMod val="40000"/>
              <a:lumOff val="60000"/>
              <a:alpha val="76000"/>
            </a:schemeClr>
          </a:solidFill>
        </p:spPr>
        <p:txBody>
          <a:bodyPr wrap="square" rtlCol="0">
            <a:noAutofit/>
          </a:bodyPr>
          <a:lstStyle/>
          <a:p>
            <a:r>
              <a:rPr lang="zh-CN" sz="2800" dirty="0">
                <a:solidFill>
                  <a:schemeClr val="tx1"/>
                </a:solidFill>
                <a:latin typeface="华文新魏" panose="02010800040101010101" charset="-122"/>
                <a:ea typeface="华文新魏" panose="02010800040101010101" charset="-122"/>
                <a:sym typeface="+mn-ea"/>
              </a:rPr>
              <a:t>这本书的目的在于为数字极简主义提供论据，包括详细探讨对它的要求及它为什么有效，然后在你认为它适合你的情况下，教你如何运用这种哲学</a:t>
            </a:r>
            <a:r>
              <a:rPr lang="zh-CN" sz="2400" dirty="0">
                <a:solidFill>
                  <a:schemeClr val="tx1"/>
                </a:solidFill>
                <a:ea typeface="宋体" panose="02010600030101010101" pitchFamily="2" charset="-122"/>
                <a:sym typeface="+mn-ea"/>
              </a:rPr>
              <a:t>。</a:t>
            </a:r>
            <a:endParaRPr lang="zh-CN" altLang="en-US" sz="2400" dirty="0">
              <a:solidFill>
                <a:schemeClr val="tx1"/>
              </a:solidFill>
              <a:ea typeface="宋体" panose="02010600030101010101" pitchFamily="2" charset="-122"/>
              <a:sym typeface="+mn-ea"/>
            </a:endParaRPr>
          </a:p>
        </p:txBody>
      </p:sp>
      <p:sp>
        <p:nvSpPr>
          <p:cNvPr id="4" name="文本框 3"/>
          <p:cNvSpPr txBox="1"/>
          <p:nvPr/>
        </p:nvSpPr>
        <p:spPr>
          <a:xfrm>
            <a:off x="7162165" y="3875405"/>
            <a:ext cx="875030" cy="368300"/>
          </a:xfrm>
          <a:prstGeom prst="rect">
            <a:avLst/>
          </a:prstGeom>
          <a:noFill/>
          <a:ln w="28575">
            <a:solidFill>
              <a:schemeClr val="tx1"/>
            </a:solidFill>
          </a:ln>
        </p:spPr>
        <p:txBody>
          <a:bodyPr wrap="square" rtlCol="0">
            <a:spAutoFit/>
          </a:bodyPr>
          <a:lstStyle/>
          <a:p>
            <a:endParaRPr lang="zh-CN" altLang="en-US"/>
          </a:p>
        </p:txBody>
      </p:sp>
      <p:sp>
        <p:nvSpPr>
          <p:cNvPr id="55" name="等腰三角形 54"/>
          <p:cNvSpPr/>
          <p:nvPr/>
        </p:nvSpPr>
        <p:spPr>
          <a:xfrm>
            <a:off x="9473565" y="4269740"/>
            <a:ext cx="294640" cy="182880"/>
          </a:xfrm>
          <a:prstGeom prst="triangle">
            <a:avLst/>
          </a:prstGeom>
          <a:solidFill>
            <a:schemeClr val="accent5">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56" name="等腰三角形 55"/>
          <p:cNvSpPr/>
          <p:nvPr/>
        </p:nvSpPr>
        <p:spPr>
          <a:xfrm>
            <a:off x="6074410" y="3046730"/>
            <a:ext cx="294640" cy="182880"/>
          </a:xfrm>
          <a:prstGeom prst="triangle">
            <a:avLst/>
          </a:prstGeom>
          <a:solidFill>
            <a:schemeClr val="accent5">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58" name="文本框 57"/>
          <p:cNvSpPr txBox="1"/>
          <p:nvPr/>
        </p:nvSpPr>
        <p:spPr>
          <a:xfrm>
            <a:off x="3575685" y="3794760"/>
            <a:ext cx="713740" cy="442595"/>
          </a:xfrm>
          <a:prstGeom prst="rect">
            <a:avLst/>
          </a:prstGeom>
          <a:noFill/>
          <a:ln w="60325">
            <a:solidFill>
              <a:schemeClr val="tx1"/>
            </a:solidFill>
          </a:ln>
        </p:spPr>
        <p:txBody>
          <a:bodyPr wrap="square" rtlCol="0">
            <a:noAutofit/>
          </a:bodyPr>
          <a:lstStyle/>
          <a:p>
            <a:endParaRPr lang="zh-CN" altLang="en-US"/>
          </a:p>
        </p:txBody>
      </p:sp>
      <p:sp>
        <p:nvSpPr>
          <p:cNvPr id="59" name="等腰三角形 58"/>
          <p:cNvSpPr/>
          <p:nvPr/>
        </p:nvSpPr>
        <p:spPr>
          <a:xfrm>
            <a:off x="4563745" y="4163060"/>
            <a:ext cx="294640" cy="182880"/>
          </a:xfrm>
          <a:prstGeom prst="triangl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60" name="等腰三角形 59"/>
          <p:cNvSpPr/>
          <p:nvPr/>
        </p:nvSpPr>
        <p:spPr>
          <a:xfrm>
            <a:off x="1591945" y="4243070"/>
            <a:ext cx="294640" cy="182880"/>
          </a:xfrm>
          <a:prstGeom prst="triangl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down)">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left)">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wipe(up)">
                                      <p:cBhvr>
                                        <p:cTn id="22" dur="500"/>
                                        <p:tgtEl>
                                          <p:spTgt spid="3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wipe(up)">
                                      <p:cBhvr>
                                        <p:cTn id="27" dur="500"/>
                                        <p:tgtEl>
                                          <p:spTgt spid="40"/>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additive="base">
                                        <p:cTn id="32" dur="500" fill="hold"/>
                                        <p:tgtEl>
                                          <p:spTgt spid="41"/>
                                        </p:tgtEl>
                                        <p:attrNameLst>
                                          <p:attrName>ppt_x</p:attrName>
                                        </p:attrNameLst>
                                      </p:cBhvr>
                                      <p:tavLst>
                                        <p:tav tm="0">
                                          <p:val>
                                            <p:strVal val="#ppt_x"/>
                                          </p:val>
                                        </p:tav>
                                        <p:tav tm="100000">
                                          <p:val>
                                            <p:strVal val="#ppt_x"/>
                                          </p:val>
                                        </p:tav>
                                      </p:tavLst>
                                    </p:anim>
                                    <p:anim calcmode="lin" valueType="num">
                                      <p:cBhvr additive="base">
                                        <p:cTn id="33"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up)">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wipe(left)">
                                      <p:cBhvr>
                                        <p:cTn id="43" dur="500"/>
                                        <p:tgtEl>
                                          <p:spTgt spid="47"/>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nodeType="click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wipe(up)">
                                      <p:cBhvr>
                                        <p:cTn id="48" dur="500"/>
                                        <p:tgtEl>
                                          <p:spTgt spid="49"/>
                                        </p:tgtEl>
                                      </p:cBhvr>
                                    </p:animEffect>
                                  </p:childTnLst>
                                </p:cTn>
                              </p:par>
                              <p:par>
                                <p:cTn id="49" presetID="12" presetClass="exit" presetSubtype="4" fill="hold" nodeType="withEffect">
                                  <p:stCondLst>
                                    <p:cond delay="0"/>
                                  </p:stCondLst>
                                  <p:childTnLst>
                                    <p:anim calcmode="lin" valueType="num">
                                      <p:cBhvr additive="base">
                                        <p:cTn id="50" dur="500"/>
                                        <p:tgtEl>
                                          <p:spTgt spid="18"/>
                                        </p:tgtEl>
                                        <p:attrNameLst>
                                          <p:attrName>ppt_y</p:attrName>
                                        </p:attrNameLst>
                                      </p:cBhvr>
                                      <p:tavLst>
                                        <p:tav tm="0">
                                          <p:val>
                                            <p:strVal val="#ppt_y"/>
                                          </p:val>
                                        </p:tav>
                                        <p:tav tm="100000">
                                          <p:val>
                                            <p:strVal val="#ppt_y+#ppt_h*1.125000"/>
                                          </p:val>
                                        </p:tav>
                                      </p:tavLst>
                                    </p:anim>
                                    <p:animEffect transition="out" filter="wipe(down)">
                                      <p:cBhvr>
                                        <p:cTn id="51" dur="500"/>
                                        <p:tgtEl>
                                          <p:spTgt spid="18"/>
                                        </p:tgtEl>
                                      </p:cBhvr>
                                    </p:animEffect>
                                    <p:set>
                                      <p:cBhvr>
                                        <p:cTn id="52" dur="1" fill="hold">
                                          <p:stCondLst>
                                            <p:cond delay="499"/>
                                          </p:stCondLst>
                                        </p:cTn>
                                        <p:tgtEl>
                                          <p:spTgt spid="18"/>
                                        </p:tgtEl>
                                        <p:attrNameLst>
                                          <p:attrName>style.visibility</p:attrName>
                                        </p:attrNameLst>
                                      </p:cBhvr>
                                      <p:to>
                                        <p:strVal val="hidden"/>
                                      </p:to>
                                    </p:set>
                                  </p:childTnLst>
                                </p:cTn>
                              </p:par>
                              <p:par>
                                <p:cTn id="53" presetID="12" presetClass="exit" presetSubtype="4" fill="hold" nodeType="withEffect">
                                  <p:stCondLst>
                                    <p:cond delay="0"/>
                                  </p:stCondLst>
                                  <p:childTnLst>
                                    <p:anim calcmode="lin" valueType="num">
                                      <p:cBhvr additive="base">
                                        <p:cTn id="54" dur="500"/>
                                        <p:tgtEl>
                                          <p:spTgt spid="21"/>
                                        </p:tgtEl>
                                        <p:attrNameLst>
                                          <p:attrName>ppt_y</p:attrName>
                                        </p:attrNameLst>
                                      </p:cBhvr>
                                      <p:tavLst>
                                        <p:tav tm="0">
                                          <p:val>
                                            <p:strVal val="#ppt_y"/>
                                          </p:val>
                                        </p:tav>
                                        <p:tav tm="100000">
                                          <p:val>
                                            <p:strVal val="#ppt_y+#ppt_h*1.125000"/>
                                          </p:val>
                                        </p:tav>
                                      </p:tavLst>
                                    </p:anim>
                                    <p:animEffect transition="out" filter="wipe(down)">
                                      <p:cBhvr>
                                        <p:cTn id="55" dur="500"/>
                                        <p:tgtEl>
                                          <p:spTgt spid="21"/>
                                        </p:tgtEl>
                                      </p:cBhvr>
                                    </p:animEffect>
                                    <p:set>
                                      <p:cBhvr>
                                        <p:cTn id="56" dur="1" fill="hold">
                                          <p:stCondLst>
                                            <p:cond delay="499"/>
                                          </p:stCondLst>
                                        </p:cTn>
                                        <p:tgtEl>
                                          <p:spTgt spid="21"/>
                                        </p:tgtEl>
                                        <p:attrNameLst>
                                          <p:attrName>style.visibility</p:attrName>
                                        </p:attrNameLst>
                                      </p:cBhvr>
                                      <p:to>
                                        <p:strVal val="hidden"/>
                                      </p:to>
                                    </p:set>
                                  </p:childTnLst>
                                </p:cTn>
                              </p:par>
                              <p:par>
                                <p:cTn id="57" presetID="12" presetClass="exit" presetSubtype="4" fill="hold" nodeType="withEffect">
                                  <p:stCondLst>
                                    <p:cond delay="0"/>
                                  </p:stCondLst>
                                  <p:childTnLst>
                                    <p:anim calcmode="lin" valueType="num">
                                      <p:cBhvr additive="base">
                                        <p:cTn id="58" dur="500"/>
                                        <p:tgtEl>
                                          <p:spTgt spid="27"/>
                                        </p:tgtEl>
                                        <p:attrNameLst>
                                          <p:attrName>ppt_y</p:attrName>
                                        </p:attrNameLst>
                                      </p:cBhvr>
                                      <p:tavLst>
                                        <p:tav tm="0">
                                          <p:val>
                                            <p:strVal val="#ppt_y"/>
                                          </p:val>
                                        </p:tav>
                                        <p:tav tm="100000">
                                          <p:val>
                                            <p:strVal val="#ppt_y+#ppt_h*1.125000"/>
                                          </p:val>
                                        </p:tav>
                                      </p:tavLst>
                                    </p:anim>
                                    <p:animEffect transition="out" filter="wipe(down)">
                                      <p:cBhvr>
                                        <p:cTn id="59" dur="500"/>
                                        <p:tgtEl>
                                          <p:spTgt spid="27"/>
                                        </p:tgtEl>
                                      </p:cBhvr>
                                    </p:animEffect>
                                    <p:set>
                                      <p:cBhvr>
                                        <p:cTn id="60" dur="1" fill="hold">
                                          <p:stCondLst>
                                            <p:cond delay="499"/>
                                          </p:stCondLst>
                                        </p:cTn>
                                        <p:tgtEl>
                                          <p:spTgt spid="27"/>
                                        </p:tgtEl>
                                        <p:attrNameLst>
                                          <p:attrName>style.visibility</p:attrName>
                                        </p:attrNameLst>
                                      </p:cBhvr>
                                      <p:to>
                                        <p:strVal val="hidden"/>
                                      </p:to>
                                    </p:set>
                                  </p:childTnLst>
                                </p:cTn>
                              </p:par>
                              <p:par>
                                <p:cTn id="61" presetID="12" presetClass="exit" presetSubtype="4" fill="hold" nodeType="withEffect">
                                  <p:stCondLst>
                                    <p:cond delay="0"/>
                                  </p:stCondLst>
                                  <p:childTnLst>
                                    <p:anim calcmode="lin" valueType="num">
                                      <p:cBhvr additive="base">
                                        <p:cTn id="62" dur="500"/>
                                        <p:tgtEl>
                                          <p:spTgt spid="34"/>
                                        </p:tgtEl>
                                        <p:attrNameLst>
                                          <p:attrName>ppt_y</p:attrName>
                                        </p:attrNameLst>
                                      </p:cBhvr>
                                      <p:tavLst>
                                        <p:tav tm="0">
                                          <p:val>
                                            <p:strVal val="#ppt_y"/>
                                          </p:val>
                                        </p:tav>
                                        <p:tav tm="100000">
                                          <p:val>
                                            <p:strVal val="#ppt_y+#ppt_h*1.125000"/>
                                          </p:val>
                                        </p:tav>
                                      </p:tavLst>
                                    </p:anim>
                                    <p:animEffect transition="out" filter="wipe(down)">
                                      <p:cBhvr>
                                        <p:cTn id="63" dur="500"/>
                                        <p:tgtEl>
                                          <p:spTgt spid="34"/>
                                        </p:tgtEl>
                                      </p:cBhvr>
                                    </p:animEffect>
                                    <p:set>
                                      <p:cBhvr>
                                        <p:cTn id="64" dur="1" fill="hold">
                                          <p:stCondLst>
                                            <p:cond delay="499"/>
                                          </p:stCondLst>
                                        </p:cTn>
                                        <p:tgtEl>
                                          <p:spTgt spid="34"/>
                                        </p:tgtEl>
                                        <p:attrNameLst>
                                          <p:attrName>style.visibility</p:attrName>
                                        </p:attrNameLst>
                                      </p:cBhvr>
                                      <p:to>
                                        <p:strVal val="hidden"/>
                                      </p:to>
                                    </p:set>
                                  </p:childTnLst>
                                </p:cTn>
                              </p:par>
                              <p:par>
                                <p:cTn id="65" presetID="12" presetClass="exit" presetSubtype="4" fill="hold" nodeType="withEffect">
                                  <p:stCondLst>
                                    <p:cond delay="0"/>
                                  </p:stCondLst>
                                  <p:childTnLst>
                                    <p:anim calcmode="lin" valueType="num">
                                      <p:cBhvr additive="base">
                                        <p:cTn id="66" dur="500"/>
                                        <p:tgtEl>
                                          <p:spTgt spid="35"/>
                                        </p:tgtEl>
                                        <p:attrNameLst>
                                          <p:attrName>ppt_y</p:attrName>
                                        </p:attrNameLst>
                                      </p:cBhvr>
                                      <p:tavLst>
                                        <p:tav tm="0">
                                          <p:val>
                                            <p:strVal val="#ppt_y"/>
                                          </p:val>
                                        </p:tav>
                                        <p:tav tm="100000">
                                          <p:val>
                                            <p:strVal val="#ppt_y+#ppt_h*1.125000"/>
                                          </p:val>
                                        </p:tav>
                                      </p:tavLst>
                                    </p:anim>
                                    <p:animEffect transition="out" filter="wipe(down)">
                                      <p:cBhvr>
                                        <p:cTn id="67" dur="500"/>
                                        <p:tgtEl>
                                          <p:spTgt spid="35"/>
                                        </p:tgtEl>
                                      </p:cBhvr>
                                    </p:animEffect>
                                    <p:set>
                                      <p:cBhvr>
                                        <p:cTn id="68" dur="1" fill="hold">
                                          <p:stCondLst>
                                            <p:cond delay="499"/>
                                          </p:stCondLst>
                                        </p:cTn>
                                        <p:tgtEl>
                                          <p:spTgt spid="35"/>
                                        </p:tgtEl>
                                        <p:attrNameLst>
                                          <p:attrName>style.visibility</p:attrName>
                                        </p:attrNameLst>
                                      </p:cBhvr>
                                      <p:to>
                                        <p:strVal val="hidden"/>
                                      </p:to>
                                    </p:set>
                                  </p:childTnLst>
                                </p:cTn>
                              </p:par>
                              <p:par>
                                <p:cTn id="69" presetID="12" presetClass="exit" presetSubtype="4" fill="hold" nodeType="withEffect">
                                  <p:stCondLst>
                                    <p:cond delay="0"/>
                                  </p:stCondLst>
                                  <p:childTnLst>
                                    <p:anim calcmode="lin" valueType="num">
                                      <p:cBhvr additive="base">
                                        <p:cTn id="70" dur="500"/>
                                        <p:tgtEl>
                                          <p:spTgt spid="40"/>
                                        </p:tgtEl>
                                        <p:attrNameLst>
                                          <p:attrName>ppt_y</p:attrName>
                                        </p:attrNameLst>
                                      </p:cBhvr>
                                      <p:tavLst>
                                        <p:tav tm="0">
                                          <p:val>
                                            <p:strVal val="#ppt_y"/>
                                          </p:val>
                                        </p:tav>
                                        <p:tav tm="100000">
                                          <p:val>
                                            <p:strVal val="#ppt_y+#ppt_h*1.125000"/>
                                          </p:val>
                                        </p:tav>
                                      </p:tavLst>
                                    </p:anim>
                                    <p:animEffect transition="out" filter="wipe(down)">
                                      <p:cBhvr>
                                        <p:cTn id="71" dur="500"/>
                                        <p:tgtEl>
                                          <p:spTgt spid="40"/>
                                        </p:tgtEl>
                                      </p:cBhvr>
                                    </p:animEffect>
                                    <p:set>
                                      <p:cBhvr>
                                        <p:cTn id="72" dur="1" fill="hold">
                                          <p:stCondLst>
                                            <p:cond delay="499"/>
                                          </p:stCondLst>
                                        </p:cTn>
                                        <p:tgtEl>
                                          <p:spTgt spid="40"/>
                                        </p:tgtEl>
                                        <p:attrNameLst>
                                          <p:attrName>style.visibility</p:attrName>
                                        </p:attrNameLst>
                                      </p:cBhvr>
                                      <p:to>
                                        <p:strVal val="hidden"/>
                                      </p:to>
                                    </p:set>
                                  </p:childTnLst>
                                </p:cTn>
                              </p:par>
                              <p:par>
                                <p:cTn id="73" presetID="12" presetClass="exit" presetSubtype="4" fill="hold" grpId="1" nodeType="withEffect">
                                  <p:stCondLst>
                                    <p:cond delay="0"/>
                                  </p:stCondLst>
                                  <p:childTnLst>
                                    <p:anim calcmode="lin" valueType="num">
                                      <p:cBhvr additive="base">
                                        <p:cTn id="74" dur="500"/>
                                        <p:tgtEl>
                                          <p:spTgt spid="41"/>
                                        </p:tgtEl>
                                        <p:attrNameLst>
                                          <p:attrName>ppt_y</p:attrName>
                                        </p:attrNameLst>
                                      </p:cBhvr>
                                      <p:tavLst>
                                        <p:tav tm="0">
                                          <p:val>
                                            <p:strVal val="#ppt_y"/>
                                          </p:val>
                                        </p:tav>
                                        <p:tav tm="100000">
                                          <p:val>
                                            <p:strVal val="#ppt_y+#ppt_h*1.125000"/>
                                          </p:val>
                                        </p:tav>
                                      </p:tavLst>
                                    </p:anim>
                                    <p:animEffect transition="out" filter="wipe(down)">
                                      <p:cBhvr>
                                        <p:cTn id="75" dur="500"/>
                                        <p:tgtEl>
                                          <p:spTgt spid="41"/>
                                        </p:tgtEl>
                                      </p:cBhvr>
                                    </p:animEffect>
                                    <p:set>
                                      <p:cBhvr>
                                        <p:cTn id="76" dur="1" fill="hold">
                                          <p:stCondLst>
                                            <p:cond delay="499"/>
                                          </p:stCondLst>
                                        </p:cTn>
                                        <p:tgtEl>
                                          <p:spTgt spid="41"/>
                                        </p:tgtEl>
                                        <p:attrNameLst>
                                          <p:attrName>style.visibility</p:attrName>
                                        </p:attrNameLst>
                                      </p:cBhvr>
                                      <p:to>
                                        <p:strVal val="hidden"/>
                                      </p:to>
                                    </p:set>
                                  </p:childTnLst>
                                </p:cTn>
                              </p:par>
                              <p:par>
                                <p:cTn id="77" presetID="12" presetClass="exit" presetSubtype="4" fill="hold" nodeType="withEffect">
                                  <p:stCondLst>
                                    <p:cond delay="0"/>
                                  </p:stCondLst>
                                  <p:childTnLst>
                                    <p:anim calcmode="lin" valueType="num">
                                      <p:cBhvr additive="base">
                                        <p:cTn id="78" dur="500"/>
                                        <p:tgtEl>
                                          <p:spTgt spid="47"/>
                                        </p:tgtEl>
                                        <p:attrNameLst>
                                          <p:attrName>ppt_y</p:attrName>
                                        </p:attrNameLst>
                                      </p:cBhvr>
                                      <p:tavLst>
                                        <p:tav tm="0">
                                          <p:val>
                                            <p:strVal val="#ppt_y"/>
                                          </p:val>
                                        </p:tav>
                                        <p:tav tm="100000">
                                          <p:val>
                                            <p:strVal val="#ppt_y+#ppt_h*1.125000"/>
                                          </p:val>
                                        </p:tav>
                                      </p:tavLst>
                                    </p:anim>
                                    <p:animEffect transition="out" filter="wipe(down)">
                                      <p:cBhvr>
                                        <p:cTn id="79" dur="500"/>
                                        <p:tgtEl>
                                          <p:spTgt spid="47"/>
                                        </p:tgtEl>
                                      </p:cBhvr>
                                    </p:animEffect>
                                    <p:set>
                                      <p:cBhvr>
                                        <p:cTn id="80" dur="1" fill="hold">
                                          <p:stCondLst>
                                            <p:cond delay="499"/>
                                          </p:stCondLst>
                                        </p:cTn>
                                        <p:tgtEl>
                                          <p:spTgt spid="47"/>
                                        </p:tgtEl>
                                        <p:attrNameLst>
                                          <p:attrName>style.visibility</p:attrName>
                                        </p:attrNameLst>
                                      </p:cBhvr>
                                      <p:to>
                                        <p:strVal val="hidden"/>
                                      </p:to>
                                    </p:set>
                                  </p:childTnLst>
                                </p:cTn>
                              </p:par>
                              <p:par>
                                <p:cTn id="81" presetID="12" presetClass="exit" presetSubtype="4" fill="hold" nodeType="withEffect">
                                  <p:stCondLst>
                                    <p:cond delay="0"/>
                                  </p:stCondLst>
                                  <p:childTnLst>
                                    <p:anim calcmode="lin" valueType="num">
                                      <p:cBhvr additive="base">
                                        <p:cTn id="82" dur="500"/>
                                        <p:tgtEl>
                                          <p:spTgt spid="49"/>
                                        </p:tgtEl>
                                        <p:attrNameLst>
                                          <p:attrName>ppt_y</p:attrName>
                                        </p:attrNameLst>
                                      </p:cBhvr>
                                      <p:tavLst>
                                        <p:tav tm="0">
                                          <p:val>
                                            <p:strVal val="#ppt_y"/>
                                          </p:val>
                                        </p:tav>
                                        <p:tav tm="100000">
                                          <p:val>
                                            <p:strVal val="#ppt_y+#ppt_h*1.125000"/>
                                          </p:val>
                                        </p:tav>
                                      </p:tavLst>
                                    </p:anim>
                                    <p:animEffect transition="out" filter="wipe(down)">
                                      <p:cBhvr>
                                        <p:cTn id="83" dur="500"/>
                                        <p:tgtEl>
                                          <p:spTgt spid="49"/>
                                        </p:tgtEl>
                                      </p:cBhvr>
                                    </p:animEffect>
                                    <p:set>
                                      <p:cBhvr>
                                        <p:cTn id="84" dur="1" fill="hold">
                                          <p:stCondLst>
                                            <p:cond delay="499"/>
                                          </p:stCondLst>
                                        </p:cTn>
                                        <p:tgtEl>
                                          <p:spTgt spid="49"/>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1" grpId="1" animBg="1"/>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矩形 38914"/>
          <p:cNvSpPr/>
          <p:nvPr/>
        </p:nvSpPr>
        <p:spPr>
          <a:xfrm>
            <a:off x="698500" y="1115308"/>
            <a:ext cx="10377805" cy="2995435"/>
          </a:xfrm>
          <a:prstGeom prst="rect">
            <a:avLst/>
          </a:prstGeom>
          <a:noFill/>
          <a:ln w="9525">
            <a:noFill/>
          </a:ln>
        </p:spPr>
        <p:txBody>
          <a:bodyPr wrap="square" anchor="ctr" anchorCtr="0">
            <a:spAutoFit/>
          </a:bodyPr>
          <a:lstStyle/>
          <a:p>
            <a:pPr>
              <a:lnSpc>
                <a:spcPct val="120000"/>
              </a:lnSpc>
            </a:pPr>
            <a:r>
              <a:rPr lang="en-US" sz="3200" dirty="0">
                <a:latin typeface="Times New Roman" panose="02020603050405020304" charset="0"/>
                <a:ea typeface="宋体" panose="02010600030101010101" pitchFamily="2" charset="-122"/>
                <a:sym typeface="+mn-ea"/>
              </a:rPr>
              <a:t>3.</a:t>
            </a:r>
            <a:r>
              <a:rPr sz="3200" dirty="0">
                <a:latin typeface="Times New Roman" panose="02020603050405020304" charset="0"/>
                <a:ea typeface="宋体" panose="02010600030101010101" pitchFamily="2" charset="-122"/>
                <a:sym typeface="+mn-ea"/>
              </a:rPr>
              <a:t>(2023年新课标Ⅰ卷·C篇) </a:t>
            </a:r>
            <a:r>
              <a:rPr sz="3200" dirty="0">
                <a:latin typeface="Times New Roman" panose="02020603050405020304" charset="0"/>
                <a:ea typeface="宋体" panose="02010600030101010101" pitchFamily="2" charset="-122"/>
              </a:rPr>
              <a:t>The goal of this book is to make the case for digital minimalism, including a detailed exploration of what it asks and why it works, and then to teach you how to adopt this philosophy if you decide it</a:t>
            </a:r>
            <a:r>
              <a:rPr lang="en-US" sz="3200" dirty="0">
                <a:latin typeface="Times New Roman" panose="02020603050405020304" charset="0"/>
                <a:ea typeface="宋体" panose="02010600030101010101" pitchFamily="2" charset="-122"/>
              </a:rPr>
              <a:t>’</a:t>
            </a:r>
            <a:r>
              <a:rPr sz="3200" dirty="0">
                <a:latin typeface="Times New Roman" panose="02020603050405020304" charset="0"/>
                <a:ea typeface="宋体" panose="02010600030101010101" pitchFamily="2" charset="-122"/>
              </a:rPr>
              <a:t>s right for you.</a:t>
            </a:r>
            <a:endParaRPr sz="3200" dirty="0">
              <a:latin typeface="Times New Roman" panose="02020603050405020304" charset="0"/>
              <a:ea typeface="宋体" panose="02010600030101010101" pitchFamily="2" charset="-122"/>
            </a:endParaRPr>
          </a:p>
        </p:txBody>
      </p:sp>
      <p:sp>
        <p:nvSpPr>
          <p:cNvPr id="8" name="文本框 7"/>
          <p:cNvSpPr txBox="1"/>
          <p:nvPr/>
        </p:nvSpPr>
        <p:spPr>
          <a:xfrm>
            <a:off x="698500" y="4021455"/>
            <a:ext cx="8798560" cy="645160"/>
          </a:xfrm>
          <a:prstGeom prst="rect">
            <a:avLst/>
          </a:prstGeom>
          <a:noFill/>
        </p:spPr>
        <p:txBody>
          <a:bodyPr wrap="square" rtlCol="0">
            <a:spAutoFit/>
          </a:bodyPr>
          <a:lstStyle/>
          <a:p>
            <a:r>
              <a:rPr sz="3600">
                <a:solidFill>
                  <a:srgbClr val="0070C0"/>
                </a:solidFill>
                <a:latin typeface="Times New Roman" panose="02020603050405020304" charset="0"/>
                <a:ea typeface="宋体" panose="02010600030101010101" pitchFamily="2" charset="-122"/>
                <a:sym typeface="+mn-ea"/>
              </a:rPr>
              <a:t>make</a:t>
            </a:r>
            <a:r>
              <a:rPr sz="3600">
                <a:solidFill>
                  <a:srgbClr val="FF0000"/>
                </a:solidFill>
                <a:latin typeface="Times New Roman" panose="02020603050405020304" charset="0"/>
                <a:ea typeface="宋体" panose="02010600030101010101" pitchFamily="2" charset="-122"/>
                <a:sym typeface="+mn-ea"/>
              </a:rPr>
              <a:t> the case </a:t>
            </a:r>
            <a:r>
              <a:rPr lang="en-US" sz="3600">
                <a:solidFill>
                  <a:srgbClr val="FF0000"/>
                </a:solidFill>
                <a:latin typeface="Times New Roman" panose="02020603050405020304" charset="0"/>
                <a:ea typeface="宋体" panose="02010600030101010101" pitchFamily="2" charset="-122"/>
                <a:sym typeface="+mn-ea"/>
              </a:rPr>
              <a:t>   </a:t>
            </a:r>
            <a:r>
              <a:rPr lang="zh-CN" altLang="en-US" sz="3600">
                <a:solidFill>
                  <a:srgbClr val="FF0000"/>
                </a:solidFill>
                <a:latin typeface="Times New Roman" panose="02020603050405020304" charset="0"/>
                <a:ea typeface="宋体" panose="02010600030101010101" pitchFamily="2" charset="-122"/>
                <a:sym typeface="+mn-ea"/>
              </a:rPr>
              <a:t>提出论据</a:t>
            </a:r>
            <a:endParaRPr lang="zh-CN" altLang="en-US" sz="3600">
              <a:solidFill>
                <a:srgbClr val="FF0000"/>
              </a:solidFill>
              <a:latin typeface="Times New Roman" panose="02020603050405020304" charset="0"/>
              <a:ea typeface="宋体" panose="02010600030101010101" pitchFamily="2" charset="-122"/>
              <a:sym typeface="+mn-ea"/>
            </a:endParaRPr>
          </a:p>
        </p:txBody>
      </p:sp>
      <p:sp>
        <p:nvSpPr>
          <p:cNvPr id="13" name="文本框 12"/>
          <p:cNvSpPr txBox="1"/>
          <p:nvPr/>
        </p:nvSpPr>
        <p:spPr>
          <a:xfrm>
            <a:off x="871220" y="719308"/>
            <a:ext cx="6014720" cy="521970"/>
          </a:xfrm>
          <a:prstGeom prst="rect">
            <a:avLst/>
          </a:prstGeom>
          <a:noFill/>
        </p:spPr>
        <p:txBody>
          <a:bodyPr wrap="square" rtlCol="0">
            <a:spAutoFit/>
          </a:bodyPr>
          <a:lstStyle/>
          <a:p>
            <a:r>
              <a:rPr lang="zh-CN" altLang="en-US" sz="2800" dirty="0"/>
              <a:t>请找出以下句子的主干并翻译句子</a:t>
            </a:r>
            <a:endParaRPr lang="zh-CN" altLang="en-US" sz="2800" dirty="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xit" presetSubtype="4" fill="hold" grpId="0" nodeType="clickEffect">
                                  <p:stCondLst>
                                    <p:cond delay="0"/>
                                  </p:stCondLst>
                                  <p:childTnLst>
                                    <p:anim calcmode="lin" valueType="num">
                                      <p:cBhvr additive="base">
                                        <p:cTn id="6" dur="500"/>
                                        <p:tgtEl>
                                          <p:spTgt spid="8"/>
                                        </p:tgtEl>
                                        <p:attrNameLst>
                                          <p:attrName>ppt_y</p:attrName>
                                        </p:attrNameLst>
                                      </p:cBhvr>
                                      <p:tavLst>
                                        <p:tav tm="0">
                                          <p:val>
                                            <p:strVal val="#ppt_y"/>
                                          </p:val>
                                        </p:tav>
                                        <p:tav tm="100000">
                                          <p:val>
                                            <p:strVal val="#ppt_y+#ppt_h*1.125000"/>
                                          </p:val>
                                        </p:tav>
                                      </p:tavLst>
                                    </p:anim>
                                    <p:animEffect transition="out" filter="wipe(down)">
                                      <p:cBhvr>
                                        <p:cTn id="7" dur="500"/>
                                        <p:tgtEl>
                                          <p:spTgt spid="8"/>
                                        </p:tgtEl>
                                      </p:cBhvr>
                                    </p:animEffect>
                                    <p:set>
                                      <p:cBhvr>
                                        <p:cTn id="8"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custDataLst>
              <p:tags r:id="rId1"/>
            </p:custDataLst>
          </p:nvPr>
        </p:nvPicPr>
        <p:blipFill>
          <a:blip r:embed="rId2"/>
          <a:stretch>
            <a:fillRect/>
          </a:stretch>
        </p:blipFill>
        <p:spPr>
          <a:xfrm>
            <a:off x="11471910" y="-5379"/>
            <a:ext cx="720090" cy="720090"/>
          </a:xfrm>
          <a:prstGeom prst="rect">
            <a:avLst/>
          </a:prstGeom>
        </p:spPr>
      </p:pic>
      <p:sp>
        <p:nvSpPr>
          <p:cNvPr id="10" name="文本框 9"/>
          <p:cNvSpPr txBox="1"/>
          <p:nvPr/>
        </p:nvSpPr>
        <p:spPr>
          <a:xfrm>
            <a:off x="715108" y="983615"/>
            <a:ext cx="9949961" cy="5080000"/>
          </a:xfrm>
          <a:prstGeom prst="rect">
            <a:avLst/>
          </a:prstGeom>
          <a:noFill/>
        </p:spPr>
        <p:txBody>
          <a:bodyPr wrap="square" rtlCol="0" anchor="t">
            <a:noAutofit/>
          </a:bodyPr>
          <a:lstStyle/>
          <a:p>
            <a:pPr>
              <a:lnSpc>
                <a:spcPct val="120000"/>
              </a:lnSpc>
            </a:pPr>
            <a:r>
              <a:rPr lang="en-US" sz="3200" dirty="0">
                <a:solidFill>
                  <a:srgbClr val="000000"/>
                </a:solidFill>
                <a:uFillTx/>
                <a:ea typeface="微软雅黑" panose="020B0503020204020204" charset="-122"/>
                <a:cs typeface="Times New Roman" panose="02020603050405020304" charset="0"/>
              </a:rPr>
              <a:t>  4.   </a:t>
            </a:r>
            <a:r>
              <a:rPr sz="2800" dirty="0">
                <a:solidFill>
                  <a:srgbClr val="000000"/>
                </a:solidFill>
                <a:uFillTx/>
                <a:ea typeface="微软雅黑" panose="020B0503020204020204" charset="-122"/>
                <a:cs typeface="Times New Roman" panose="02020603050405020304" charset="0"/>
              </a:rPr>
              <a:t>First announced in April, 2016, the tax which applies to soft drinks containing more than 5g of sugar per 100ml, was introduced to help reduce childhood obesity</a:t>
            </a:r>
            <a:r>
              <a:rPr lang="zh-CN" sz="2800" dirty="0">
                <a:solidFill>
                  <a:srgbClr val="000000"/>
                </a:solidFill>
                <a:uFillTx/>
                <a:ea typeface="微软雅黑" panose="020B0503020204020204" charset="-122"/>
                <a:cs typeface="Times New Roman" panose="02020603050405020304" charset="0"/>
              </a:rPr>
              <a:t>（肥胖）</a:t>
            </a:r>
            <a:r>
              <a:rPr sz="2800" dirty="0">
                <a:solidFill>
                  <a:srgbClr val="000000"/>
                </a:solidFill>
                <a:uFillTx/>
                <a:ea typeface="微软雅黑" panose="020B0503020204020204" charset="-122"/>
                <a:cs typeface="Times New Roman" panose="02020603050405020304" charset="0"/>
              </a:rPr>
              <a:t> .</a:t>
            </a:r>
            <a:r>
              <a:rPr lang="en-US" sz="2800" dirty="0">
                <a:solidFill>
                  <a:srgbClr val="000000"/>
                </a:solidFill>
                <a:uFillTx/>
                <a:ea typeface="微软雅黑" panose="020B0503020204020204" charset="-122"/>
                <a:cs typeface="Times New Roman" panose="02020603050405020304" charset="0"/>
              </a:rPr>
              <a:t>(22</a:t>
            </a:r>
            <a:r>
              <a:rPr lang="zh-CN" altLang="en-US" sz="2800" dirty="0">
                <a:solidFill>
                  <a:srgbClr val="000000"/>
                </a:solidFill>
                <a:uFillTx/>
                <a:ea typeface="微软雅黑" panose="020B0503020204020204" charset="-122"/>
                <a:cs typeface="Times New Roman" panose="02020603050405020304" charset="0"/>
              </a:rPr>
              <a:t>年乙卷</a:t>
            </a:r>
            <a:r>
              <a:rPr lang="en-US" altLang="zh-CN" sz="2800" dirty="0">
                <a:solidFill>
                  <a:srgbClr val="000000"/>
                </a:solidFill>
                <a:uFillTx/>
                <a:ea typeface="微软雅黑" panose="020B0503020204020204" charset="-122"/>
                <a:cs typeface="Times New Roman" panose="02020603050405020304" charset="0"/>
              </a:rPr>
              <a:t>D</a:t>
            </a:r>
            <a:r>
              <a:rPr lang="zh-CN" altLang="en-US" sz="2800" dirty="0">
                <a:solidFill>
                  <a:srgbClr val="000000"/>
                </a:solidFill>
                <a:uFillTx/>
                <a:ea typeface="微软雅黑" panose="020B0503020204020204" charset="-122"/>
                <a:cs typeface="Times New Roman" panose="02020603050405020304" charset="0"/>
              </a:rPr>
              <a:t>篇）</a:t>
            </a:r>
            <a:endParaRPr sz="2800" dirty="0">
              <a:solidFill>
                <a:srgbClr val="000000"/>
              </a:solidFill>
              <a:uFillTx/>
              <a:ea typeface="微软雅黑" panose="020B0503020204020204" charset="-122"/>
              <a:cs typeface="Times New Roman" panose="02020603050405020304" charset="0"/>
            </a:endParaRPr>
          </a:p>
          <a:p>
            <a:r>
              <a:rPr sz="2800" dirty="0">
                <a:solidFill>
                  <a:srgbClr val="000000"/>
                </a:solidFill>
                <a:uFillTx/>
                <a:ea typeface="微软雅黑" panose="020B0503020204020204" charset="-122"/>
                <a:cs typeface="Times New Roman" panose="02020603050405020304" charset="0"/>
              </a:rPr>
              <a:t>Why was the sugar tax introduced?</a:t>
            </a:r>
            <a:endParaRPr sz="2800" dirty="0">
              <a:solidFill>
                <a:srgbClr val="000000"/>
              </a:solidFill>
              <a:uFillTx/>
              <a:ea typeface="微软雅黑" panose="020B0503020204020204" charset="-122"/>
              <a:cs typeface="Times New Roman" panose="02020603050405020304" charset="0"/>
            </a:endParaRPr>
          </a:p>
          <a:p>
            <a:r>
              <a:rPr sz="2800" dirty="0">
                <a:solidFill>
                  <a:srgbClr val="000000"/>
                </a:solidFill>
                <a:uFillTx/>
                <a:ea typeface="微软雅黑" panose="020B0503020204020204" charset="-122"/>
                <a:cs typeface="Times New Roman" panose="02020603050405020304" charset="0"/>
              </a:rPr>
              <a:t>A. To collect money for schools. </a:t>
            </a:r>
            <a:endParaRPr sz="2800" dirty="0">
              <a:solidFill>
                <a:srgbClr val="000000"/>
              </a:solidFill>
              <a:uFillTx/>
              <a:ea typeface="微软雅黑" panose="020B0503020204020204" charset="-122"/>
              <a:cs typeface="Times New Roman" panose="02020603050405020304" charset="0"/>
            </a:endParaRPr>
          </a:p>
          <a:p>
            <a:r>
              <a:rPr sz="2800" dirty="0">
                <a:solidFill>
                  <a:srgbClr val="000000"/>
                </a:solidFill>
                <a:uFillTx/>
                <a:ea typeface="微软雅黑" panose="020B0503020204020204" charset="-122"/>
                <a:cs typeface="Times New Roman" panose="02020603050405020304" charset="0"/>
              </a:rPr>
              <a:t>B. To improve the quality of drinks.</a:t>
            </a:r>
            <a:endParaRPr sz="2800" dirty="0">
              <a:solidFill>
                <a:srgbClr val="000000"/>
              </a:solidFill>
              <a:uFillTx/>
              <a:ea typeface="微软雅黑" panose="020B0503020204020204" charset="-122"/>
              <a:cs typeface="Times New Roman" panose="02020603050405020304" charset="0"/>
            </a:endParaRPr>
          </a:p>
          <a:p>
            <a:r>
              <a:rPr sz="2800" dirty="0">
                <a:solidFill>
                  <a:srgbClr val="000000"/>
                </a:solidFill>
                <a:uFillTx/>
                <a:ea typeface="微软雅黑" panose="020B0503020204020204" charset="-122"/>
                <a:cs typeface="Times New Roman" panose="02020603050405020304" charset="0"/>
              </a:rPr>
              <a:t>C. To protect children’s health. </a:t>
            </a:r>
            <a:endParaRPr sz="2800" dirty="0">
              <a:solidFill>
                <a:srgbClr val="000000"/>
              </a:solidFill>
              <a:uFillTx/>
              <a:ea typeface="微软雅黑" panose="020B0503020204020204" charset="-122"/>
              <a:cs typeface="Times New Roman" panose="02020603050405020304" charset="0"/>
            </a:endParaRPr>
          </a:p>
          <a:p>
            <a:r>
              <a:rPr sz="2800" dirty="0">
                <a:solidFill>
                  <a:srgbClr val="000000"/>
                </a:solidFill>
                <a:uFillTx/>
                <a:ea typeface="微软雅黑" panose="020B0503020204020204" charset="-122"/>
                <a:cs typeface="Times New Roman" panose="02020603050405020304" charset="0"/>
              </a:rPr>
              <a:t>D. To encourage research in education.</a:t>
            </a:r>
            <a:endParaRPr sz="2800" dirty="0">
              <a:solidFill>
                <a:srgbClr val="000000"/>
              </a:solidFill>
              <a:uFillTx/>
              <a:ea typeface="微软雅黑" panose="020B0503020204020204" charset="-122"/>
              <a:cs typeface="Times New Roman" panose="02020603050405020304" charset="0"/>
            </a:endParaRPr>
          </a:p>
        </p:txBody>
      </p:sp>
      <p:sp>
        <p:nvSpPr>
          <p:cNvPr id="3" name="心形 2"/>
          <p:cNvSpPr/>
          <p:nvPr>
            <p:custDataLst>
              <p:tags r:id="rId3"/>
            </p:custDataLst>
          </p:nvPr>
        </p:nvSpPr>
        <p:spPr>
          <a:xfrm>
            <a:off x="798296" y="4414135"/>
            <a:ext cx="502031" cy="439001"/>
          </a:xfrm>
          <a:prstGeom prst="heart">
            <a:avLst/>
          </a:prstGeom>
          <a:gradFill>
            <a:gsLst>
              <a:gs pos="0">
                <a:srgbClr val="FE4444"/>
              </a:gs>
              <a:gs pos="100000">
                <a:srgbClr val="832B2B"/>
              </a:gs>
            </a:gsLst>
            <a:lin ang="0" scaled="0"/>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55">
              <a:solidFill>
                <a:schemeClr val="lt1"/>
              </a:solidFill>
              <a:latin typeface="微软雅黑" panose="020B0503020204020204" charset="-122"/>
              <a:ea typeface="微软雅黑" panose="020B0503020204020204" charset="-122"/>
            </a:endParaRPr>
          </a:p>
        </p:txBody>
      </p:sp>
      <p:cxnSp>
        <p:nvCxnSpPr>
          <p:cNvPr id="6" name="直接连接符 5"/>
          <p:cNvCxnSpPr/>
          <p:nvPr/>
        </p:nvCxnSpPr>
        <p:spPr>
          <a:xfrm>
            <a:off x="6753278" y="1594116"/>
            <a:ext cx="990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 name="直接连接符 1"/>
          <p:cNvCxnSpPr/>
          <p:nvPr/>
        </p:nvCxnSpPr>
        <p:spPr>
          <a:xfrm>
            <a:off x="952501" y="2672625"/>
            <a:ext cx="640558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9512088" y="2110957"/>
            <a:ext cx="76036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6364490" y="1024154"/>
            <a:ext cx="341630" cy="680720"/>
          </a:xfrm>
          <a:prstGeom prst="rect">
            <a:avLst/>
          </a:prstGeom>
          <a:noFill/>
        </p:spPr>
        <p:txBody>
          <a:bodyPr wrap="none" rtlCol="0">
            <a:spAutoFit/>
          </a:bodyPr>
          <a:lstStyle>
            <a:defPPr>
              <a:defRPr lang="zh-CN"/>
            </a:defPPr>
            <a:lvl1pPr>
              <a:defRPr sz="3600">
                <a:solidFill>
                  <a:srgbClr val="C00000"/>
                </a:solidFill>
              </a:defRPr>
            </a:lvl1pPr>
          </a:lstStyle>
          <a:p>
            <a:r>
              <a:rPr lang="en-US" altLang="zh-CN" sz="3830" dirty="0">
                <a:solidFill>
                  <a:srgbClr val="000000"/>
                </a:solidFill>
                <a:latin typeface="微软雅黑" panose="020B0503020204020204" charset="-122"/>
                <a:ea typeface="微软雅黑" panose="020B0503020204020204" charset="-122"/>
              </a:rPr>
              <a:t>)</a:t>
            </a:r>
            <a:endParaRPr lang="en-US" altLang="zh-CN" sz="3830" dirty="0">
              <a:solidFill>
                <a:srgbClr val="000000"/>
              </a:solidFill>
              <a:latin typeface="微软雅黑" panose="020B0503020204020204" charset="-122"/>
              <a:ea typeface="微软雅黑" panose="020B0503020204020204" charset="-122"/>
            </a:endParaRPr>
          </a:p>
        </p:txBody>
      </p:sp>
      <p:sp>
        <p:nvSpPr>
          <p:cNvPr id="7" name="文本框 6"/>
          <p:cNvSpPr txBox="1"/>
          <p:nvPr/>
        </p:nvSpPr>
        <p:spPr>
          <a:xfrm>
            <a:off x="9341273" y="1430237"/>
            <a:ext cx="341630" cy="680720"/>
          </a:xfrm>
          <a:prstGeom prst="rect">
            <a:avLst/>
          </a:prstGeom>
          <a:noFill/>
        </p:spPr>
        <p:txBody>
          <a:bodyPr wrap="none" rtlCol="0">
            <a:spAutoFit/>
          </a:bodyPr>
          <a:lstStyle>
            <a:defPPr>
              <a:defRPr lang="zh-CN"/>
            </a:defPPr>
            <a:lvl1pPr>
              <a:defRPr sz="3600">
                <a:solidFill>
                  <a:srgbClr val="C00000"/>
                </a:solidFill>
              </a:defRPr>
            </a:lvl1pPr>
          </a:lstStyle>
          <a:p>
            <a:r>
              <a:rPr lang="en-US" altLang="zh-CN" sz="3830" dirty="0">
                <a:solidFill>
                  <a:srgbClr val="000000"/>
                </a:solidFill>
                <a:latin typeface="微软雅黑" panose="020B0503020204020204" charset="-122"/>
                <a:ea typeface="微软雅黑" panose="020B0503020204020204" charset="-122"/>
              </a:rPr>
              <a:t>)</a:t>
            </a:r>
            <a:endParaRPr lang="en-US" altLang="zh-CN" sz="3830" dirty="0">
              <a:solidFill>
                <a:srgbClr val="000000"/>
              </a:solidFill>
              <a:latin typeface="微软雅黑" panose="020B0503020204020204" charset="-122"/>
              <a:ea typeface="微软雅黑" panose="020B0503020204020204" charset="-122"/>
            </a:endParaRPr>
          </a:p>
        </p:txBody>
      </p:sp>
      <p:sp>
        <p:nvSpPr>
          <p:cNvPr id="28" name="文本框 27"/>
          <p:cNvSpPr txBox="1"/>
          <p:nvPr/>
        </p:nvSpPr>
        <p:spPr>
          <a:xfrm>
            <a:off x="1401099" y="1006365"/>
            <a:ext cx="334012" cy="773095"/>
          </a:xfrm>
          <a:prstGeom prst="rect">
            <a:avLst/>
          </a:prstGeom>
          <a:noFill/>
        </p:spPr>
        <p:txBody>
          <a:bodyPr wrap="none" rtlCol="0">
            <a:noAutofit/>
          </a:bodyPr>
          <a:lstStyle/>
          <a:p>
            <a:r>
              <a:rPr lang="en-US" altLang="zh-CN" sz="3830" dirty="0">
                <a:solidFill>
                  <a:srgbClr val="000000"/>
                </a:solidFill>
                <a:latin typeface="微软雅黑" panose="020B0503020204020204" charset="-122"/>
                <a:ea typeface="微软雅黑" panose="020B0503020204020204" charset="-122"/>
              </a:rPr>
              <a:t>(</a:t>
            </a:r>
            <a:endParaRPr lang="en-US" altLang="zh-CN" sz="3830" dirty="0">
              <a:solidFill>
                <a:srgbClr val="000000"/>
              </a:solidFill>
              <a:latin typeface="微软雅黑" panose="020B0503020204020204" charset="-122"/>
              <a:ea typeface="微软雅黑" panose="020B0503020204020204" charset="-122"/>
            </a:endParaRPr>
          </a:p>
        </p:txBody>
      </p:sp>
      <p:sp>
        <p:nvSpPr>
          <p:cNvPr id="8" name="文本框 7"/>
          <p:cNvSpPr txBox="1"/>
          <p:nvPr/>
        </p:nvSpPr>
        <p:spPr>
          <a:xfrm>
            <a:off x="7637299" y="958432"/>
            <a:ext cx="1114425" cy="812165"/>
          </a:xfrm>
          <a:prstGeom prst="rect">
            <a:avLst/>
          </a:prstGeom>
          <a:noFill/>
        </p:spPr>
        <p:txBody>
          <a:bodyPr wrap="none" rtlCol="0">
            <a:noAutofit/>
          </a:bodyPr>
          <a:lstStyle/>
          <a:p>
            <a:r>
              <a:rPr lang="en-US" altLang="zh-CN" sz="3830" dirty="0">
                <a:solidFill>
                  <a:srgbClr val="000000"/>
                </a:solidFill>
                <a:latin typeface="微软雅黑" panose="020B0503020204020204" charset="-122"/>
                <a:ea typeface="微软雅黑" panose="020B0503020204020204" charset="-122"/>
              </a:rPr>
              <a:t>(</a:t>
            </a:r>
            <a:endParaRPr lang="en-US" altLang="zh-CN" sz="3830" dirty="0">
              <a:solidFill>
                <a:srgbClr val="000000"/>
              </a:solidFill>
              <a:latin typeface="微软雅黑" panose="020B0503020204020204" charset="-122"/>
              <a:ea typeface="微软雅黑" panose="020B0503020204020204" charset="-122"/>
            </a:endParaRPr>
          </a:p>
        </p:txBody>
      </p:sp>
    </p:spTree>
    <p:custDataLst>
      <p:tags r:id="rId4"/>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ppt_x"/>
                                          </p:val>
                                        </p:tav>
                                        <p:tav tm="100000">
                                          <p:val>
                                            <p:strVal val="#ppt_x"/>
                                          </p:val>
                                        </p:tav>
                                      </p:tavLst>
                                    </p:anim>
                                    <p:anim calcmode="lin" valueType="num">
                                      <p:cBhvr additive="base">
                                        <p:cTn id="1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additive="base">
                                        <p:cTn id="43" dur="500" fill="hold"/>
                                        <p:tgtEl>
                                          <p:spTgt spid="3"/>
                                        </p:tgtEl>
                                        <p:attrNameLst>
                                          <p:attrName>ppt_x</p:attrName>
                                        </p:attrNameLst>
                                      </p:cBhvr>
                                      <p:tavLst>
                                        <p:tav tm="0">
                                          <p:val>
                                            <p:strVal val="#ppt_x"/>
                                          </p:val>
                                        </p:tav>
                                        <p:tav tm="100000">
                                          <p:val>
                                            <p:strVal val="#ppt_x"/>
                                          </p:val>
                                        </p:tav>
                                      </p:tavLst>
                                    </p:anim>
                                    <p:anim calcmode="lin" valueType="num">
                                      <p:cBhvr additive="base">
                                        <p:cTn id="4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29" grpId="0"/>
      <p:bldP spid="7" grpId="0"/>
      <p:bldP spid="28"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custDataLst>
              <p:tags r:id="rId1"/>
            </p:custDataLst>
          </p:nvPr>
        </p:nvPicPr>
        <p:blipFill>
          <a:blip r:embed="rId2"/>
          <a:stretch>
            <a:fillRect/>
          </a:stretch>
        </p:blipFill>
        <p:spPr>
          <a:xfrm>
            <a:off x="11471910" y="-5379"/>
            <a:ext cx="720090" cy="720090"/>
          </a:xfrm>
          <a:prstGeom prst="rect">
            <a:avLst/>
          </a:prstGeom>
        </p:spPr>
      </p:pic>
      <p:sp>
        <p:nvSpPr>
          <p:cNvPr id="10" name="文本框 9"/>
          <p:cNvSpPr txBox="1"/>
          <p:nvPr/>
        </p:nvSpPr>
        <p:spPr>
          <a:xfrm>
            <a:off x="430177" y="821490"/>
            <a:ext cx="11515873" cy="4949389"/>
          </a:xfrm>
          <a:prstGeom prst="rect">
            <a:avLst/>
          </a:prstGeom>
          <a:noFill/>
        </p:spPr>
        <p:txBody>
          <a:bodyPr wrap="square" rtlCol="0" anchor="t">
            <a:noAutofit/>
          </a:bodyPr>
          <a:lstStyle/>
          <a:p>
            <a:pPr>
              <a:lnSpc>
                <a:spcPct val="120000"/>
              </a:lnSpc>
            </a:pPr>
            <a:r>
              <a:rPr lang="en-US" sz="3135" dirty="0">
                <a:solidFill>
                  <a:srgbClr val="000000"/>
                </a:solidFill>
                <a:uFillTx/>
                <a:ea typeface="微软雅黑" panose="020B0503020204020204" charset="-122"/>
                <a:cs typeface="Times New Roman" panose="02020603050405020304" charset="0"/>
              </a:rPr>
              <a:t>5.</a:t>
            </a:r>
            <a:r>
              <a:rPr sz="3135" dirty="0">
                <a:solidFill>
                  <a:srgbClr val="000000"/>
                </a:solidFill>
                <a:uFillTx/>
                <a:ea typeface="微软雅黑" panose="020B0503020204020204" charset="-122"/>
                <a:cs typeface="Times New Roman" panose="02020603050405020304" charset="0"/>
              </a:rPr>
              <a:t>The next step, according to the researchers, is to try and work out whether the cockatoos rely entirely on visual clues, or also use a sense of touch in making their shape selections</a:t>
            </a:r>
            <a:r>
              <a:rPr lang="en-US" sz="3135" dirty="0">
                <a:solidFill>
                  <a:srgbClr val="000000"/>
                </a:solidFill>
                <a:uFillTx/>
                <a:ea typeface="微软雅黑" panose="020B0503020204020204" charset="-122"/>
                <a:cs typeface="Times New Roman" panose="02020603050405020304" charset="0"/>
              </a:rPr>
              <a:t>.</a:t>
            </a:r>
            <a:r>
              <a:rPr lang="zh-CN" sz="3135" dirty="0">
                <a:solidFill>
                  <a:srgbClr val="000000"/>
                </a:solidFill>
                <a:uFillTx/>
                <a:ea typeface="微软雅黑" panose="020B0503020204020204" charset="-122"/>
                <a:cs typeface="Times New Roman" panose="02020603050405020304" charset="0"/>
              </a:rPr>
              <a:t>（</a:t>
            </a:r>
            <a:r>
              <a:rPr lang="en-US" altLang="zh-CN" sz="3135" dirty="0">
                <a:solidFill>
                  <a:srgbClr val="000000"/>
                </a:solidFill>
                <a:uFillTx/>
                <a:ea typeface="微软雅黑" panose="020B0503020204020204" charset="-122"/>
                <a:cs typeface="Times New Roman" panose="02020603050405020304" charset="0"/>
              </a:rPr>
              <a:t>22</a:t>
            </a:r>
            <a:r>
              <a:rPr lang="zh-CN" altLang="en-US" sz="3135" dirty="0">
                <a:solidFill>
                  <a:srgbClr val="000000"/>
                </a:solidFill>
                <a:uFillTx/>
                <a:ea typeface="微软雅黑" panose="020B0503020204020204" charset="-122"/>
                <a:cs typeface="Times New Roman" panose="02020603050405020304" charset="0"/>
              </a:rPr>
              <a:t>年甲卷</a:t>
            </a:r>
            <a:r>
              <a:rPr lang="en-US" altLang="zh-CN" sz="3135" dirty="0">
                <a:solidFill>
                  <a:srgbClr val="000000"/>
                </a:solidFill>
                <a:uFillTx/>
                <a:ea typeface="微软雅黑" panose="020B0503020204020204" charset="-122"/>
                <a:cs typeface="Times New Roman" panose="02020603050405020304" charset="0"/>
              </a:rPr>
              <a:t>B</a:t>
            </a:r>
            <a:r>
              <a:rPr lang="zh-CN" altLang="en-US" sz="3135" dirty="0">
                <a:solidFill>
                  <a:srgbClr val="000000"/>
                </a:solidFill>
                <a:uFillTx/>
                <a:ea typeface="微软雅黑" panose="020B0503020204020204" charset="-122"/>
                <a:cs typeface="Times New Roman" panose="02020603050405020304" charset="0"/>
              </a:rPr>
              <a:t>篇）</a:t>
            </a:r>
            <a:endParaRPr sz="3135" dirty="0">
              <a:solidFill>
                <a:srgbClr val="000000"/>
              </a:solidFill>
              <a:uFillTx/>
              <a:ea typeface="微软雅黑" panose="020B0503020204020204" charset="-122"/>
              <a:cs typeface="Times New Roman" panose="02020603050405020304" charset="0"/>
            </a:endParaRPr>
          </a:p>
          <a:p>
            <a:pPr>
              <a:lnSpc>
                <a:spcPct val="120000"/>
              </a:lnSpc>
            </a:pPr>
            <a:r>
              <a:rPr lang="en-US" altLang="zh-CN" sz="2800" dirty="0">
                <a:solidFill>
                  <a:srgbClr val="000000"/>
                </a:solidFill>
                <a:latin typeface="微软雅黑" panose="020B0503020204020204" charset="-122"/>
                <a:ea typeface="微软雅黑" panose="020B0503020204020204" charset="-122"/>
                <a:cs typeface="微软雅黑" panose="020B0503020204020204" charset="-122"/>
              </a:rPr>
              <a:t>What does the follow-up test aim to find out about the cockatoos?</a:t>
            </a:r>
            <a:endParaRPr lang="en-US" altLang="zh-CN" sz="2800" dirty="0">
              <a:solidFill>
                <a:srgbClr val="000000"/>
              </a:solidFill>
              <a:latin typeface="微软雅黑" panose="020B0503020204020204" charset="-122"/>
              <a:ea typeface="微软雅黑" panose="020B0503020204020204" charset="-122"/>
              <a:cs typeface="微软雅黑" panose="020B0503020204020204" charset="-122"/>
            </a:endParaRPr>
          </a:p>
          <a:p>
            <a:pPr>
              <a:lnSpc>
                <a:spcPct val="120000"/>
              </a:lnSpc>
            </a:pPr>
            <a:r>
              <a:rPr lang="en-US" altLang="zh-CN" sz="2800" dirty="0">
                <a:solidFill>
                  <a:srgbClr val="000000"/>
                </a:solidFill>
                <a:latin typeface="微软雅黑" panose="020B0503020204020204" charset="-122"/>
                <a:ea typeface="微软雅黑" panose="020B0503020204020204" charset="-122"/>
                <a:cs typeface="微软雅黑" panose="020B0503020204020204" charset="-122"/>
              </a:rPr>
              <a:t> </a:t>
            </a:r>
            <a:r>
              <a:rPr lang="en-US" altLang="zh-CN" sz="2800" dirty="0" err="1">
                <a:solidFill>
                  <a:srgbClr val="000000"/>
                </a:solidFill>
                <a:latin typeface="微软雅黑" panose="020B0503020204020204" charset="-122"/>
                <a:ea typeface="微软雅黑" panose="020B0503020204020204" charset="-122"/>
                <a:cs typeface="微软雅黑" panose="020B0503020204020204" charset="-122"/>
              </a:rPr>
              <a:t>A.How</a:t>
            </a:r>
            <a:r>
              <a:rPr lang="en-US" altLang="zh-CN" sz="2800" dirty="0">
                <a:solidFill>
                  <a:srgbClr val="000000"/>
                </a:solidFill>
                <a:latin typeface="微软雅黑" panose="020B0503020204020204" charset="-122"/>
                <a:ea typeface="微软雅黑" panose="020B0503020204020204" charset="-122"/>
                <a:cs typeface="微软雅黑" panose="020B0503020204020204" charset="-122"/>
              </a:rPr>
              <a:t> far they are able to see.                    </a:t>
            </a:r>
            <a:endParaRPr lang="en-US" altLang="zh-CN" sz="2800" dirty="0">
              <a:solidFill>
                <a:srgbClr val="000000"/>
              </a:solidFill>
              <a:latin typeface="微软雅黑" panose="020B0503020204020204" charset="-122"/>
              <a:ea typeface="微软雅黑" panose="020B0503020204020204" charset="-122"/>
              <a:cs typeface="微软雅黑" panose="020B0503020204020204" charset="-122"/>
            </a:endParaRPr>
          </a:p>
          <a:p>
            <a:pPr>
              <a:lnSpc>
                <a:spcPct val="120000"/>
              </a:lnSpc>
            </a:pPr>
            <a:r>
              <a:rPr lang="en-US" altLang="zh-CN" sz="2800" dirty="0">
                <a:solidFill>
                  <a:srgbClr val="000000"/>
                </a:solidFill>
                <a:latin typeface="微软雅黑" panose="020B0503020204020204" charset="-122"/>
                <a:ea typeface="微软雅黑" panose="020B0503020204020204" charset="-122"/>
                <a:cs typeface="微软雅黑" panose="020B0503020204020204" charset="-122"/>
              </a:rPr>
              <a:t> </a:t>
            </a:r>
            <a:r>
              <a:rPr lang="en-US" altLang="zh-CN" sz="2800" dirty="0" err="1">
                <a:solidFill>
                  <a:srgbClr val="000000"/>
                </a:solidFill>
                <a:latin typeface="微软雅黑" panose="020B0503020204020204" charset="-122"/>
                <a:ea typeface="微软雅黑" panose="020B0503020204020204" charset="-122"/>
                <a:cs typeface="微软雅黑" panose="020B0503020204020204" charset="-122"/>
              </a:rPr>
              <a:t>B.How</a:t>
            </a:r>
            <a:r>
              <a:rPr lang="en-US" altLang="zh-CN" sz="2800" dirty="0">
                <a:solidFill>
                  <a:srgbClr val="000000"/>
                </a:solidFill>
                <a:latin typeface="微软雅黑" panose="020B0503020204020204" charset="-122"/>
                <a:ea typeface="微软雅黑" panose="020B0503020204020204" charset="-122"/>
                <a:cs typeface="微软雅黑" panose="020B0503020204020204" charset="-122"/>
              </a:rPr>
              <a:t> they track moving objects.</a:t>
            </a:r>
            <a:endParaRPr lang="en-US" altLang="zh-CN" sz="2800" dirty="0">
              <a:solidFill>
                <a:srgbClr val="000000"/>
              </a:solidFill>
              <a:latin typeface="微软雅黑" panose="020B0503020204020204" charset="-122"/>
              <a:ea typeface="微软雅黑" panose="020B0503020204020204" charset="-122"/>
              <a:cs typeface="微软雅黑" panose="020B0503020204020204" charset="-122"/>
            </a:endParaRPr>
          </a:p>
          <a:p>
            <a:pPr>
              <a:lnSpc>
                <a:spcPct val="120000"/>
              </a:lnSpc>
            </a:pPr>
            <a:r>
              <a:rPr lang="en-US" altLang="zh-CN" sz="2800" dirty="0">
                <a:solidFill>
                  <a:srgbClr val="000000"/>
                </a:solidFill>
                <a:latin typeface="微软雅黑" panose="020B0503020204020204" charset="-122"/>
                <a:ea typeface="微软雅黑" panose="020B0503020204020204" charset="-122"/>
                <a:cs typeface="微软雅黑" panose="020B0503020204020204" charset="-122"/>
              </a:rPr>
              <a:t> </a:t>
            </a:r>
            <a:r>
              <a:rPr lang="en-US" altLang="zh-CN" sz="2800" dirty="0" err="1">
                <a:solidFill>
                  <a:srgbClr val="000000"/>
                </a:solidFill>
                <a:latin typeface="微软雅黑" panose="020B0503020204020204" charset="-122"/>
                <a:ea typeface="微软雅黑" panose="020B0503020204020204" charset="-122"/>
                <a:cs typeface="微软雅黑" panose="020B0503020204020204" charset="-122"/>
              </a:rPr>
              <a:t>C.Whether</a:t>
            </a:r>
            <a:r>
              <a:rPr lang="en-US" altLang="zh-CN" sz="2800" dirty="0">
                <a:solidFill>
                  <a:srgbClr val="000000"/>
                </a:solidFill>
                <a:latin typeface="微软雅黑" panose="020B0503020204020204" charset="-122"/>
                <a:ea typeface="微软雅黑" panose="020B0503020204020204" charset="-122"/>
                <a:cs typeface="微软雅黑" panose="020B0503020204020204" charset="-122"/>
              </a:rPr>
              <a:t> they are smarter than monkeys.</a:t>
            </a:r>
            <a:endParaRPr lang="en-US" altLang="zh-CN" sz="2800" dirty="0">
              <a:solidFill>
                <a:srgbClr val="000000"/>
              </a:solidFill>
              <a:latin typeface="微软雅黑" panose="020B0503020204020204" charset="-122"/>
              <a:ea typeface="微软雅黑" panose="020B0503020204020204" charset="-122"/>
              <a:cs typeface="微软雅黑" panose="020B0503020204020204" charset="-122"/>
            </a:endParaRPr>
          </a:p>
          <a:p>
            <a:pPr>
              <a:lnSpc>
                <a:spcPct val="120000"/>
              </a:lnSpc>
            </a:pPr>
            <a:r>
              <a:rPr lang="en-US" altLang="zh-CN" sz="2800" dirty="0">
                <a:solidFill>
                  <a:srgbClr val="000000"/>
                </a:solidFill>
                <a:latin typeface="微软雅黑" panose="020B0503020204020204" charset="-122"/>
                <a:ea typeface="微软雅黑" panose="020B0503020204020204" charset="-122"/>
                <a:cs typeface="微软雅黑" panose="020B0503020204020204" charset="-122"/>
              </a:rPr>
              <a:t> </a:t>
            </a:r>
            <a:r>
              <a:rPr lang="en-US" altLang="zh-CN" sz="2800" dirty="0" err="1">
                <a:solidFill>
                  <a:srgbClr val="000000"/>
                </a:solidFill>
                <a:latin typeface="微软雅黑" panose="020B0503020204020204" charset="-122"/>
                <a:ea typeface="微软雅黑" panose="020B0503020204020204" charset="-122"/>
                <a:cs typeface="微软雅黑" panose="020B0503020204020204" charset="-122"/>
              </a:rPr>
              <a:t>D.Whether</a:t>
            </a:r>
            <a:r>
              <a:rPr lang="en-US" altLang="zh-CN" sz="2800" dirty="0">
                <a:solidFill>
                  <a:srgbClr val="000000"/>
                </a:solidFill>
                <a:latin typeface="微软雅黑" panose="020B0503020204020204" charset="-122"/>
                <a:ea typeface="微软雅黑" panose="020B0503020204020204" charset="-122"/>
                <a:cs typeface="微软雅黑" panose="020B0503020204020204" charset="-122"/>
              </a:rPr>
              <a:t> they use a sense of touch in the test.</a:t>
            </a:r>
            <a:endParaRPr sz="2800" dirty="0">
              <a:solidFill>
                <a:srgbClr val="000000"/>
              </a:solidFill>
              <a:uFillTx/>
              <a:ea typeface="微软雅黑" panose="020B0503020204020204" charset="-122"/>
              <a:cs typeface="Times New Roman" panose="02020603050405020304" charset="0"/>
            </a:endParaRPr>
          </a:p>
          <a:p>
            <a:pPr>
              <a:lnSpc>
                <a:spcPct val="120000"/>
              </a:lnSpc>
            </a:pPr>
            <a:endParaRPr sz="2800" dirty="0">
              <a:solidFill>
                <a:srgbClr val="000000"/>
              </a:solidFill>
              <a:uFillTx/>
              <a:latin typeface="微软雅黑" panose="020B0503020204020204" charset="-122"/>
              <a:ea typeface="微软雅黑" panose="020B0503020204020204" charset="-122"/>
              <a:cs typeface="微软雅黑" panose="020B0503020204020204" charset="-122"/>
            </a:endParaRPr>
          </a:p>
        </p:txBody>
      </p:sp>
      <p:sp>
        <p:nvSpPr>
          <p:cNvPr id="3" name="心形 2"/>
          <p:cNvSpPr/>
          <p:nvPr>
            <p:custDataLst>
              <p:tags r:id="rId3"/>
            </p:custDataLst>
          </p:nvPr>
        </p:nvSpPr>
        <p:spPr>
          <a:xfrm>
            <a:off x="578972" y="5247138"/>
            <a:ext cx="502031" cy="439001"/>
          </a:xfrm>
          <a:prstGeom prst="heart">
            <a:avLst/>
          </a:prstGeom>
          <a:solidFill>
            <a:schemeClr val="accent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55">
              <a:solidFill>
                <a:schemeClr val="lt1"/>
              </a:solidFill>
              <a:latin typeface="微软雅黑" panose="020B0503020204020204" charset="-122"/>
              <a:ea typeface="微软雅黑" panose="020B0503020204020204" charset="-122"/>
            </a:endParaRPr>
          </a:p>
        </p:txBody>
      </p:sp>
      <p:cxnSp>
        <p:nvCxnSpPr>
          <p:cNvPr id="2" name="直接连接符 1"/>
          <p:cNvCxnSpPr/>
          <p:nvPr/>
        </p:nvCxnSpPr>
        <p:spPr>
          <a:xfrm>
            <a:off x="8762443" y="1463042"/>
            <a:ext cx="338657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791308" y="1479813"/>
            <a:ext cx="2079624" cy="114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6" name="椭圆 65"/>
          <p:cNvSpPr/>
          <p:nvPr>
            <p:custDataLst>
              <p:tags r:id="rId4"/>
            </p:custDataLst>
          </p:nvPr>
        </p:nvSpPr>
        <p:spPr>
          <a:xfrm>
            <a:off x="10114100" y="960228"/>
            <a:ext cx="800459" cy="529774"/>
          </a:xfrm>
          <a:prstGeom prst="ellipse">
            <a:avLst/>
          </a:prstGeom>
          <a:noFill/>
          <a:ln w="38100">
            <a:solidFill>
              <a:srgbClr val="1C98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40">
              <a:solidFill>
                <a:schemeClr val="lt1"/>
              </a:solidFill>
              <a:latin typeface="微软雅黑" panose="020B0503020204020204" charset="-122"/>
              <a:ea typeface="微软雅黑" panose="020B0503020204020204" charset="-122"/>
            </a:endParaRPr>
          </a:p>
        </p:txBody>
      </p:sp>
      <p:cxnSp>
        <p:nvCxnSpPr>
          <p:cNvPr id="9" name="直接连接符 8"/>
          <p:cNvCxnSpPr/>
          <p:nvPr/>
        </p:nvCxnSpPr>
        <p:spPr>
          <a:xfrm flipV="1">
            <a:off x="10284915" y="1971647"/>
            <a:ext cx="1676400" cy="63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578972" y="2554027"/>
            <a:ext cx="93120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文本框 27"/>
          <p:cNvSpPr txBox="1"/>
          <p:nvPr/>
        </p:nvSpPr>
        <p:spPr>
          <a:xfrm>
            <a:off x="3378044" y="821490"/>
            <a:ext cx="312445" cy="791344"/>
          </a:xfrm>
          <a:prstGeom prst="rect">
            <a:avLst/>
          </a:prstGeom>
          <a:noFill/>
        </p:spPr>
        <p:txBody>
          <a:bodyPr wrap="none" rtlCol="0">
            <a:noAutofit/>
          </a:bodyPr>
          <a:lstStyle/>
          <a:p>
            <a:r>
              <a:rPr lang="en-US" altLang="zh-CN" sz="3830" dirty="0">
                <a:solidFill>
                  <a:srgbClr val="000000"/>
                </a:solidFill>
                <a:latin typeface="微软雅黑" panose="020B0503020204020204" charset="-122"/>
                <a:ea typeface="微软雅黑" panose="020B0503020204020204" charset="-122"/>
              </a:rPr>
              <a:t>(</a:t>
            </a:r>
            <a:endParaRPr lang="en-US" altLang="zh-CN" sz="3830" dirty="0">
              <a:solidFill>
                <a:srgbClr val="000000"/>
              </a:solidFill>
              <a:latin typeface="微软雅黑" panose="020B0503020204020204" charset="-122"/>
              <a:ea typeface="微软雅黑" panose="020B0503020204020204" charset="-122"/>
            </a:endParaRPr>
          </a:p>
        </p:txBody>
      </p:sp>
      <p:sp>
        <p:nvSpPr>
          <p:cNvPr id="29" name="文本框 28"/>
          <p:cNvSpPr txBox="1"/>
          <p:nvPr/>
        </p:nvSpPr>
        <p:spPr>
          <a:xfrm>
            <a:off x="8631228" y="810500"/>
            <a:ext cx="341630" cy="680720"/>
          </a:xfrm>
          <a:prstGeom prst="rect">
            <a:avLst/>
          </a:prstGeom>
          <a:noFill/>
        </p:spPr>
        <p:txBody>
          <a:bodyPr wrap="none" rtlCol="0">
            <a:spAutoFit/>
          </a:bodyPr>
          <a:lstStyle>
            <a:defPPr>
              <a:defRPr lang="zh-CN"/>
            </a:defPPr>
            <a:lvl1pPr>
              <a:defRPr sz="3600">
                <a:solidFill>
                  <a:srgbClr val="C00000"/>
                </a:solidFill>
              </a:defRPr>
            </a:lvl1pPr>
          </a:lstStyle>
          <a:p>
            <a:r>
              <a:rPr lang="en-US" altLang="zh-CN" sz="3830" dirty="0">
                <a:solidFill>
                  <a:srgbClr val="000000"/>
                </a:solidFill>
                <a:latin typeface="微软雅黑" panose="020B0503020204020204" charset="-122"/>
                <a:ea typeface="微软雅黑" panose="020B0503020204020204" charset="-122"/>
              </a:rPr>
              <a:t>)</a:t>
            </a:r>
            <a:endParaRPr lang="en-US" altLang="zh-CN" sz="3830" dirty="0">
              <a:solidFill>
                <a:srgbClr val="000000"/>
              </a:solidFill>
              <a:latin typeface="微软雅黑" panose="020B0503020204020204" charset="-122"/>
              <a:ea typeface="微软雅黑" panose="020B0503020204020204" charset="-122"/>
            </a:endParaRPr>
          </a:p>
        </p:txBody>
      </p:sp>
      <p:sp>
        <p:nvSpPr>
          <p:cNvPr id="14" name="文本框 13"/>
          <p:cNvSpPr txBox="1"/>
          <p:nvPr/>
        </p:nvSpPr>
        <p:spPr>
          <a:xfrm>
            <a:off x="10114100" y="1441873"/>
            <a:ext cx="341630" cy="680720"/>
          </a:xfrm>
          <a:prstGeom prst="rect">
            <a:avLst/>
          </a:prstGeom>
          <a:noFill/>
        </p:spPr>
        <p:txBody>
          <a:bodyPr wrap="none" rtlCol="0">
            <a:spAutoFit/>
          </a:bodyPr>
          <a:lstStyle>
            <a:defPPr>
              <a:defRPr lang="zh-CN"/>
            </a:defPPr>
            <a:lvl1pPr>
              <a:defRPr sz="3600">
                <a:solidFill>
                  <a:srgbClr val="C00000"/>
                </a:solidFill>
              </a:defRPr>
            </a:lvl1pPr>
          </a:lstStyle>
          <a:p>
            <a:r>
              <a:rPr lang="en-US" altLang="zh-CN" sz="3830" dirty="0">
                <a:solidFill>
                  <a:srgbClr val="000000"/>
                </a:solidFill>
                <a:latin typeface="微软雅黑" panose="020B0503020204020204" charset="-122"/>
                <a:ea typeface="微软雅黑" panose="020B0503020204020204" charset="-122"/>
              </a:rPr>
              <a:t>)</a:t>
            </a:r>
            <a:endParaRPr lang="en-US" altLang="zh-CN" sz="3830" dirty="0">
              <a:solidFill>
                <a:srgbClr val="000000"/>
              </a:solidFill>
              <a:latin typeface="微软雅黑" panose="020B0503020204020204" charset="-122"/>
              <a:ea typeface="微软雅黑" panose="020B0503020204020204" charset="-122"/>
            </a:endParaRPr>
          </a:p>
        </p:txBody>
      </p:sp>
      <p:sp>
        <p:nvSpPr>
          <p:cNvPr id="15" name="文本框 14"/>
          <p:cNvSpPr txBox="1"/>
          <p:nvPr/>
        </p:nvSpPr>
        <p:spPr>
          <a:xfrm>
            <a:off x="1089757" y="1395686"/>
            <a:ext cx="346178" cy="773095"/>
          </a:xfrm>
          <a:prstGeom prst="rect">
            <a:avLst/>
          </a:prstGeom>
          <a:noFill/>
        </p:spPr>
        <p:txBody>
          <a:bodyPr wrap="none" rtlCol="0">
            <a:noAutofit/>
          </a:bodyPr>
          <a:lstStyle/>
          <a:p>
            <a:r>
              <a:rPr lang="en-US" altLang="zh-CN" sz="3830" dirty="0">
                <a:solidFill>
                  <a:srgbClr val="000000"/>
                </a:solidFill>
                <a:latin typeface="微软雅黑" panose="020B0503020204020204" charset="-122"/>
                <a:ea typeface="微软雅黑" panose="020B0503020204020204" charset="-122"/>
              </a:rPr>
              <a:t>(</a:t>
            </a:r>
            <a:endParaRPr lang="en-US" altLang="zh-CN" sz="3830" dirty="0">
              <a:solidFill>
                <a:srgbClr val="000000"/>
              </a:solidFill>
              <a:latin typeface="微软雅黑" panose="020B0503020204020204" charset="-122"/>
              <a:ea typeface="微软雅黑" panose="020B0503020204020204" charset="-122"/>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500" fill="hold"/>
                                        <p:tgtEl>
                                          <p:spTgt spid="28"/>
                                        </p:tgtEl>
                                        <p:attrNameLst>
                                          <p:attrName>ppt_x</p:attrName>
                                        </p:attrNameLst>
                                      </p:cBhvr>
                                      <p:tavLst>
                                        <p:tav tm="0">
                                          <p:val>
                                            <p:strVal val="#ppt_x"/>
                                          </p:val>
                                        </p:tav>
                                        <p:tav tm="100000">
                                          <p:val>
                                            <p:strVal val="#ppt_x"/>
                                          </p:val>
                                        </p:tav>
                                      </p:tavLst>
                                    </p:anim>
                                    <p:anim calcmode="lin" valueType="num">
                                      <p:cBhvr additive="base">
                                        <p:cTn id="14" dur="500" fill="hold"/>
                                        <p:tgtEl>
                                          <p:spTgt spid="28"/>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anim calcmode="lin" valueType="num">
                                      <p:cBhvr additive="base">
                                        <p:cTn id="17" dur="500" fill="hold"/>
                                        <p:tgtEl>
                                          <p:spTgt spid="29"/>
                                        </p:tgtEl>
                                        <p:attrNameLst>
                                          <p:attrName>ppt_x</p:attrName>
                                        </p:attrNameLst>
                                      </p:cBhvr>
                                      <p:tavLst>
                                        <p:tav tm="0">
                                          <p:val>
                                            <p:strVal val="#ppt_x"/>
                                          </p:val>
                                        </p:tav>
                                        <p:tav tm="100000">
                                          <p:val>
                                            <p:strVal val="#ppt_x"/>
                                          </p:val>
                                        </p:tav>
                                      </p:tavLst>
                                    </p:anim>
                                    <p:anim calcmode="lin" valueType="num">
                                      <p:cBhvr additive="base">
                                        <p:cTn id="1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6"/>
                                        </p:tgtEl>
                                        <p:attrNameLst>
                                          <p:attrName>style.visibility</p:attrName>
                                        </p:attrNameLst>
                                      </p:cBhvr>
                                      <p:to>
                                        <p:strVal val="visible"/>
                                      </p:to>
                                    </p:set>
                                    <p:anim calcmode="lin" valueType="num">
                                      <p:cBhvr additive="base">
                                        <p:cTn id="29" dur="500" fill="hold"/>
                                        <p:tgtEl>
                                          <p:spTgt spid="66"/>
                                        </p:tgtEl>
                                        <p:attrNameLst>
                                          <p:attrName>ppt_x</p:attrName>
                                        </p:attrNameLst>
                                      </p:cBhvr>
                                      <p:tavLst>
                                        <p:tav tm="0">
                                          <p:val>
                                            <p:strVal val="#ppt_x"/>
                                          </p:val>
                                        </p:tav>
                                        <p:tav tm="100000">
                                          <p:val>
                                            <p:strVal val="#ppt_x"/>
                                          </p:val>
                                        </p:tav>
                                      </p:tavLst>
                                    </p:anim>
                                    <p:anim calcmode="lin" valueType="num">
                                      <p:cBhvr additive="base">
                                        <p:cTn id="30"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66" grpId="0" bldLvl="0" animBg="1"/>
      <p:bldP spid="28" grpId="0"/>
      <p:bldP spid="29"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29030" y="748665"/>
            <a:ext cx="10528300" cy="1325880"/>
          </a:xfrm>
        </p:spPr>
        <p:txBody>
          <a:bodyPr>
            <a:noAutofit/>
          </a:bodyPr>
          <a:lstStyle/>
          <a:p>
            <a:r>
              <a:rPr lang="en-US" altLang="zh-CN" sz="4000" dirty="0">
                <a:latin typeface="Times New Roman" panose="02020603050405020304" charset="0"/>
                <a:cs typeface="Times New Roman" panose="02020603050405020304" charset="0"/>
              </a:rPr>
              <a:t>That </a:t>
            </a:r>
            <a:r>
              <a:rPr lang="en-US" altLang="zh-CN" sz="3600" dirty="0">
                <a:latin typeface="Times New Roman" panose="02020603050405020304" charset="0"/>
                <a:cs typeface="Times New Roman" panose="02020603050405020304" charset="0"/>
              </a:rPr>
              <a:t>THAT</a:t>
            </a:r>
            <a:r>
              <a:rPr lang="en-US" altLang="zh-CN" sz="4000" dirty="0">
                <a:latin typeface="Times New Roman" panose="02020603050405020304" charset="0"/>
                <a:cs typeface="Times New Roman" panose="02020603050405020304" charset="0"/>
              </a:rPr>
              <a:t> that that boy wrote on the blackboard  </a:t>
            </a:r>
            <a:br>
              <a:rPr lang="en-US" altLang="zh-CN" sz="4000" dirty="0">
                <a:latin typeface="Times New Roman" panose="02020603050405020304" charset="0"/>
                <a:cs typeface="Times New Roman" panose="02020603050405020304" charset="0"/>
              </a:rPr>
            </a:br>
            <a:r>
              <a:rPr lang="en-US" altLang="zh-CN" sz="4000" dirty="0">
                <a:latin typeface="Times New Roman" panose="02020603050405020304" charset="0"/>
                <a:cs typeface="Times New Roman" panose="02020603050405020304" charset="0"/>
              </a:rPr>
              <a:t>is </a:t>
            </a:r>
            <a:r>
              <a:rPr lang="en-US" altLang="zh-CN" dirty="0">
                <a:latin typeface="Times New Roman" panose="02020603050405020304" charset="0"/>
                <a:cs typeface="Times New Roman" panose="02020603050405020304" charset="0"/>
              </a:rPr>
              <a:t>wrong</a:t>
            </a:r>
            <a:r>
              <a:rPr lang="en-US" altLang="zh-CN" sz="4000" dirty="0">
                <a:latin typeface="Times New Roman" panose="02020603050405020304" charset="0"/>
                <a:cs typeface="Times New Roman" panose="02020603050405020304" charset="0"/>
              </a:rPr>
              <a:t>.</a:t>
            </a:r>
            <a:endParaRPr lang="en-US" altLang="zh-CN" sz="4000" dirty="0">
              <a:solidFill>
                <a:srgbClr val="FF0000"/>
              </a:solidFill>
              <a:latin typeface="Times New Roman" panose="02020603050405020304" charset="0"/>
              <a:cs typeface="Times New Roman" panose="02020603050405020304" charset="0"/>
            </a:endParaRPr>
          </a:p>
        </p:txBody>
      </p:sp>
      <p:grpSp>
        <p:nvGrpSpPr>
          <p:cNvPr id="7" name="组合 6"/>
          <p:cNvGrpSpPr/>
          <p:nvPr/>
        </p:nvGrpSpPr>
        <p:grpSpPr>
          <a:xfrm>
            <a:off x="5943600" y="2987040"/>
            <a:ext cx="5100320" cy="3277870"/>
            <a:chOff x="9360" y="4704"/>
            <a:chExt cx="8032" cy="5162"/>
          </a:xfrm>
        </p:grpSpPr>
        <p:sp>
          <p:nvSpPr>
            <p:cNvPr id="9" name="矩形标注 8"/>
            <p:cNvSpPr/>
            <p:nvPr/>
          </p:nvSpPr>
          <p:spPr>
            <a:xfrm>
              <a:off x="11568" y="4704"/>
              <a:ext cx="5824" cy="1786"/>
            </a:xfrm>
            <a:prstGeom prst="wedgeRectCallout">
              <a:avLst>
                <a:gd name="adj1" fmla="val -45843"/>
                <a:gd name="adj2" fmla="val 152716"/>
              </a:avLst>
            </a:prstGeom>
            <a:solidFill>
              <a:schemeClr val="bg1">
                <a:lumMod val="95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sz="3200" b="1" dirty="0">
                  <a:solidFill>
                    <a:schemeClr val="tx1"/>
                  </a:solidFill>
                  <a:latin typeface="宋体" panose="02010600030101010101" pitchFamily="2" charset="-122"/>
                  <a:ea typeface="宋体" panose="02010600030101010101" pitchFamily="2" charset="-122"/>
                  <a:sym typeface="+mn-ea"/>
                </a:rPr>
                <a:t>是什么让这个句子难以理解？</a:t>
              </a:r>
              <a:endParaRPr lang="zh-CN" altLang="en-US" sz="3200" b="1" dirty="0">
                <a:solidFill>
                  <a:schemeClr val="tx1"/>
                </a:solidFill>
                <a:latin typeface="宋体" panose="02010600030101010101" pitchFamily="2" charset="-122"/>
                <a:ea typeface="宋体" panose="02010600030101010101" pitchFamily="2" charset="-122"/>
                <a:sym typeface="+mn-ea"/>
              </a:endParaRPr>
            </a:p>
          </p:txBody>
        </p:sp>
        <p:pic>
          <p:nvPicPr>
            <p:cNvPr id="4" name="图片 3"/>
            <p:cNvPicPr>
              <a:picLocks noChangeAspect="1"/>
            </p:cNvPicPr>
            <p:nvPr/>
          </p:nvPicPr>
          <p:blipFill>
            <a:blip r:embed="rId1"/>
            <a:stretch>
              <a:fillRect/>
            </a:stretch>
          </p:blipFill>
          <p:spPr>
            <a:xfrm>
              <a:off x="9360" y="7466"/>
              <a:ext cx="2400" cy="2400"/>
            </a:xfrm>
            <a:prstGeom prst="rect">
              <a:avLst/>
            </a:prstGeom>
          </p:spPr>
        </p:pic>
      </p:grpSp>
      <p:sp>
        <p:nvSpPr>
          <p:cNvPr id="8" name="内容占位符 7"/>
          <p:cNvSpPr>
            <a:spLocks noGrp="1"/>
          </p:cNvSpPr>
          <p:nvPr>
            <p:ph sz="quarter" idx="14"/>
          </p:nvPr>
        </p:nvSpPr>
        <p:spPr>
          <a:xfrm>
            <a:off x="734060" y="3429000"/>
            <a:ext cx="5469255" cy="901065"/>
          </a:xfrm>
        </p:spPr>
        <p:txBody>
          <a:bodyPr>
            <a:noAutofit/>
          </a:bodyPr>
          <a:lstStyle/>
          <a:p>
            <a:pPr marL="0" indent="0">
              <a:buNone/>
            </a:pPr>
            <a:r>
              <a:rPr lang="zh-CN" altLang="en-US" sz="3200" b="1">
                <a:solidFill>
                  <a:srgbClr val="FF0000"/>
                </a:solidFill>
              </a:rPr>
              <a:t>从句，介词短语等修饰成份</a:t>
            </a:r>
            <a:r>
              <a:rPr lang="zh-CN" altLang="en-US" sz="3200" b="1"/>
              <a:t>是造成长难句的罪魁祸首！</a:t>
            </a:r>
            <a:endParaRPr lang="zh-CN" altLang="en-US" sz="3200" b="1"/>
          </a:p>
        </p:txBody>
      </p:sp>
      <p:sp>
        <p:nvSpPr>
          <p:cNvPr id="5" name="圆角矩形 4"/>
          <p:cNvSpPr/>
          <p:nvPr/>
        </p:nvSpPr>
        <p:spPr>
          <a:xfrm>
            <a:off x="3402965" y="779145"/>
            <a:ext cx="4125595" cy="640080"/>
          </a:xfrm>
          <a:prstGeom prst="roundRect">
            <a:avLst/>
          </a:prstGeom>
          <a:solidFill>
            <a:schemeClr val="accent1">
              <a:alpha val="23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6" name="圆角矩形 5"/>
          <p:cNvSpPr/>
          <p:nvPr/>
        </p:nvSpPr>
        <p:spPr>
          <a:xfrm>
            <a:off x="7528560" y="779145"/>
            <a:ext cx="3800475" cy="609600"/>
          </a:xfrm>
          <a:prstGeom prst="roundRect">
            <a:avLst/>
          </a:prstGeom>
          <a:solidFill>
            <a:schemeClr val="accent1">
              <a:lumMod val="40000"/>
              <a:lumOff val="60000"/>
              <a:alpha val="42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0" name="内容占位符 7"/>
          <p:cNvSpPr>
            <a:spLocks noGrp="1"/>
          </p:cNvSpPr>
          <p:nvPr/>
        </p:nvSpPr>
        <p:spPr>
          <a:xfrm>
            <a:off x="627380" y="4885055"/>
            <a:ext cx="5468620" cy="901065"/>
          </a:xfrm>
          <a:prstGeom prst="rect">
            <a:avLst/>
          </a:prstGeom>
        </p:spPr>
        <p:txBody>
          <a:bodyPr vert="horz" lIns="101600" tIns="0" rIns="82550" bIns="0" rtlCol="0"/>
          <a:lst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zh-CN" altLang="en-US" sz="2800" b="1">
                <a:latin typeface="Century Gothic" panose="020B0502020202020204"/>
                <a:cs typeface="Century Gothic" panose="020B0502020202020204" charset="0"/>
              </a:rPr>
              <a:t>找主干方法：括号法</a:t>
            </a:r>
            <a:endParaRPr lang="zh-CN" altLang="en-US" sz="2800" b="1">
              <a:latin typeface="Century Gothic" panose="020B0502020202020204"/>
              <a:cs typeface="Century Gothic" panose="020B0502020202020204" charset="0"/>
            </a:endParaRPr>
          </a:p>
        </p:txBody>
      </p:sp>
      <p:sp>
        <p:nvSpPr>
          <p:cNvPr id="3" name="文本框 2"/>
          <p:cNvSpPr txBox="1"/>
          <p:nvPr/>
        </p:nvSpPr>
        <p:spPr>
          <a:xfrm>
            <a:off x="1129030" y="2337435"/>
            <a:ext cx="5958840" cy="971550"/>
          </a:xfrm>
          <a:prstGeom prst="rect">
            <a:avLst/>
          </a:prstGeom>
          <a:noFill/>
        </p:spPr>
        <p:txBody>
          <a:bodyPr wrap="square" rtlCol="0">
            <a:noAutofit/>
          </a:bodyPr>
          <a:lstStyle/>
          <a:p>
            <a:r>
              <a:rPr lang="zh-CN" altLang="en-US" sz="3600" dirty="0">
                <a:solidFill>
                  <a:srgbClr val="FF0000"/>
                </a:solidFill>
                <a:latin typeface="Times New Roman" panose="02020603050405020304" charset="0"/>
                <a:cs typeface="Times New Roman" panose="02020603050405020304" charset="0"/>
                <a:sym typeface="+mn-ea"/>
              </a:rPr>
              <a:t>主干：</a:t>
            </a:r>
            <a:r>
              <a:rPr lang="en-US" altLang="zh-CN" sz="3600" dirty="0">
                <a:solidFill>
                  <a:srgbClr val="FF0000"/>
                </a:solidFill>
                <a:latin typeface="Times New Roman" panose="02020603050405020304" charset="0"/>
                <a:cs typeface="Times New Roman" panose="02020603050405020304" charset="0"/>
                <a:sym typeface="+mn-ea"/>
              </a:rPr>
              <a:t>That </a:t>
            </a:r>
            <a:r>
              <a:rPr lang="en-US" altLang="zh-CN" sz="3600" i="1" dirty="0">
                <a:solidFill>
                  <a:srgbClr val="FF0000"/>
                </a:solidFill>
                <a:latin typeface="Times New Roman" panose="02020603050405020304" charset="0"/>
                <a:cs typeface="Times New Roman" panose="02020603050405020304" charset="0"/>
                <a:sym typeface="+mn-ea"/>
              </a:rPr>
              <a:t>THAT</a:t>
            </a:r>
            <a:r>
              <a:rPr lang="en-US" altLang="zh-CN" sz="3600" dirty="0">
                <a:solidFill>
                  <a:srgbClr val="FF0000"/>
                </a:solidFill>
                <a:latin typeface="Times New Roman" panose="02020603050405020304" charset="0"/>
                <a:cs typeface="Times New Roman" panose="02020603050405020304" charset="0"/>
                <a:sym typeface="+mn-ea"/>
              </a:rPr>
              <a:t> is wrong</a:t>
            </a:r>
            <a:endParaRPr lang="en-US" altLang="zh-CN" sz="3600" dirty="0">
              <a:solidFill>
                <a:srgbClr val="FF0000"/>
              </a:solidFill>
              <a:latin typeface="Times New Roman" panose="02020603050405020304" charset="0"/>
              <a:cs typeface="Times New Roman" panose="02020603050405020304" charset="0"/>
            </a:endParaRPr>
          </a:p>
          <a:p>
            <a:endParaRPr lang="en-US" altLang="zh-CN" sz="36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down)">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wipe(down)">
                                      <p:cBhvr>
                                        <p:cTn id="30" dur="500"/>
                                        <p:tgtEl>
                                          <p:spTgt spid="8">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down)">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1" nodeType="clickEffect">
                                  <p:stCondLst>
                                    <p:cond delay="0"/>
                                  </p:stCondLst>
                                  <p:childTnLst>
                                    <p:set>
                                      <p:cBhvr>
                                        <p:cTn id="3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8" grpId="0" build="p"/>
      <p:bldP spid="5" grpId="0" animBg="1"/>
      <p:bldP spid="6" grpId="0" animBg="1"/>
      <p:bldP spid="10"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idx="4294967295"/>
          </p:nvPr>
        </p:nvSpPr>
        <p:spPr>
          <a:xfrm>
            <a:off x="393700" y="703580"/>
            <a:ext cx="9796780" cy="882015"/>
          </a:xfrm>
        </p:spPr>
        <p:txBody>
          <a:bodyPr>
            <a:noAutofit/>
          </a:bodyPr>
          <a:lstStyle/>
          <a:p>
            <a:r>
              <a:rPr lang="en-US" altLang="zh-CN" sz="2800" b="1" u="sng">
                <a:solidFill>
                  <a:schemeClr val="accent1">
                    <a:lumMod val="75000"/>
                  </a:schemeClr>
                </a:solidFill>
                <a:sym typeface="+mn-ea"/>
              </a:rPr>
              <a:t> </a:t>
            </a:r>
            <a:r>
              <a:rPr lang="zh-CN" altLang="en-US" sz="2800" b="1" u="sng">
                <a:solidFill>
                  <a:schemeClr val="accent1">
                    <a:lumMod val="75000"/>
                  </a:schemeClr>
                </a:solidFill>
                <a:sym typeface="+mn-ea"/>
              </a:rPr>
              <a:t>①</a:t>
            </a:r>
            <a:r>
              <a:rPr lang="en-US" altLang="zh-CN" sz="2800" b="1" u="sng">
                <a:solidFill>
                  <a:schemeClr val="accent1">
                    <a:lumMod val="75000"/>
                  </a:schemeClr>
                </a:solidFill>
                <a:sym typeface="+mn-ea"/>
              </a:rPr>
              <a:t>去繁存简抓主干</a:t>
            </a:r>
            <a:br>
              <a:rPr lang="en-US" altLang="zh-CN" sz="2800" b="1" u="sng">
                <a:solidFill>
                  <a:schemeClr val="accent1">
                    <a:lumMod val="75000"/>
                  </a:schemeClr>
                </a:solidFill>
                <a:highlight>
                  <a:srgbClr val="00FFFF"/>
                </a:highlight>
              </a:rPr>
            </a:br>
            <a:r>
              <a:rPr lang="zh-CN" altLang="en-US" sz="2800" b="1">
                <a:solidFill>
                  <a:schemeClr val="accent3">
                    <a:lumMod val="75000"/>
                  </a:schemeClr>
                </a:solidFill>
                <a:sym typeface="+mn-ea"/>
              </a:rPr>
              <a:t>认清</a:t>
            </a:r>
            <a:r>
              <a:rPr lang="en-US" altLang="zh-CN" sz="2800" b="1">
                <a:solidFill>
                  <a:schemeClr val="accent3">
                    <a:lumMod val="75000"/>
                  </a:schemeClr>
                </a:solidFill>
                <a:sym typeface="+mn-ea"/>
              </a:rPr>
              <a:t>“</a:t>
            </a:r>
            <a:r>
              <a:rPr lang="zh-CN" altLang="en-US" sz="2800" b="1">
                <a:solidFill>
                  <a:schemeClr val="accent3">
                    <a:lumMod val="75000"/>
                  </a:schemeClr>
                </a:solidFill>
                <a:sym typeface="+mn-ea"/>
              </a:rPr>
              <a:t>三长两短一并列</a:t>
            </a:r>
            <a:r>
              <a:rPr lang="en-US" altLang="zh-CN" sz="2800" b="1">
                <a:solidFill>
                  <a:schemeClr val="accent3">
                    <a:lumMod val="75000"/>
                  </a:schemeClr>
                </a:solidFill>
                <a:sym typeface="+mn-ea"/>
              </a:rPr>
              <a:t>”</a:t>
            </a:r>
            <a:r>
              <a:rPr lang="zh-CN" altLang="en-US" sz="2800" b="1">
                <a:solidFill>
                  <a:schemeClr val="accent3">
                    <a:lumMod val="75000"/>
                  </a:schemeClr>
                </a:solidFill>
                <a:sym typeface="+mn-ea"/>
              </a:rPr>
              <a:t>，</a:t>
            </a:r>
            <a:r>
              <a:rPr lang="zh-CN" altLang="en-US" sz="2800" b="1">
                <a:solidFill>
                  <a:schemeClr val="accent3">
                    <a:lumMod val="75000"/>
                  </a:schemeClr>
                </a:solidFill>
                <a:highlight>
                  <a:srgbClr val="00FFFF"/>
                </a:highlight>
                <a:sym typeface="+mn-ea"/>
              </a:rPr>
              <a:t>找到</a:t>
            </a:r>
            <a:r>
              <a:rPr lang="en-US" altLang="zh-CN" sz="2800" b="1" u="sng">
                <a:solidFill>
                  <a:schemeClr val="accent3">
                    <a:lumMod val="75000"/>
                  </a:schemeClr>
                </a:solidFill>
                <a:highlight>
                  <a:srgbClr val="00FFFF"/>
                </a:highlight>
                <a:sym typeface="+mn-ea"/>
              </a:rPr>
              <a:t>主干</a:t>
            </a:r>
            <a:r>
              <a:rPr lang="zh-CN" altLang="en-US" sz="2800" b="1" u="sng">
                <a:solidFill>
                  <a:schemeClr val="accent3">
                    <a:lumMod val="75000"/>
                  </a:schemeClr>
                </a:solidFill>
                <a:highlight>
                  <a:srgbClr val="00FFFF"/>
                </a:highlight>
                <a:sym typeface="+mn-ea"/>
              </a:rPr>
              <a:t>。</a:t>
            </a:r>
            <a:endParaRPr lang="zh-CN" altLang="en-US" sz="2800" b="1" u="sng">
              <a:solidFill>
                <a:schemeClr val="accent3">
                  <a:lumMod val="75000"/>
                </a:schemeClr>
              </a:solidFill>
              <a:highlight>
                <a:srgbClr val="00FFFF"/>
              </a:highlight>
              <a:sym typeface="+mn-ea"/>
            </a:endParaRPr>
          </a:p>
        </p:txBody>
      </p:sp>
      <p:sp>
        <p:nvSpPr>
          <p:cNvPr id="3" name="圆角矩形 2"/>
          <p:cNvSpPr/>
          <p:nvPr/>
        </p:nvSpPr>
        <p:spPr>
          <a:xfrm>
            <a:off x="2676525" y="2558415"/>
            <a:ext cx="1263015" cy="50228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2000" b="1">
                <a:cs typeface="Century Gothic" panose="020B0502020202020204" charset="0"/>
              </a:rPr>
              <a:t>三长</a:t>
            </a:r>
            <a:endParaRPr lang="zh-CN" altLang="en-US" sz="2000" b="1">
              <a:cs typeface="Century Gothic" panose="020B0502020202020204" charset="0"/>
            </a:endParaRPr>
          </a:p>
        </p:txBody>
      </p:sp>
      <p:grpSp>
        <p:nvGrpSpPr>
          <p:cNvPr id="25" name="组合 24"/>
          <p:cNvGrpSpPr/>
          <p:nvPr/>
        </p:nvGrpSpPr>
        <p:grpSpPr>
          <a:xfrm>
            <a:off x="3930650" y="1946910"/>
            <a:ext cx="2693035" cy="1764030"/>
            <a:chOff x="10180" y="190"/>
            <a:chExt cx="6059" cy="4983"/>
          </a:xfrm>
        </p:grpSpPr>
        <p:cxnSp>
          <p:nvCxnSpPr>
            <p:cNvPr id="7" name="直接连接符 6"/>
            <p:cNvCxnSpPr>
              <a:stCxn id="3" idx="3"/>
              <a:endCxn id="8" idx="1"/>
            </p:cNvCxnSpPr>
            <p:nvPr/>
          </p:nvCxnSpPr>
          <p:spPr>
            <a:xfrm flipV="1">
              <a:off x="10180" y="898"/>
              <a:ext cx="1845" cy="1730"/>
            </a:xfrm>
            <a:prstGeom prst="line">
              <a:avLst/>
            </a:prstGeom>
          </p:spPr>
          <p:style>
            <a:lnRef idx="1">
              <a:schemeClr val="accent1"/>
            </a:lnRef>
            <a:fillRef idx="0">
              <a:schemeClr val="accent1"/>
            </a:fillRef>
            <a:effectRef idx="0">
              <a:schemeClr val="accent1"/>
            </a:effectRef>
            <a:fontRef idx="minor">
              <a:schemeClr val="tx1"/>
            </a:fontRef>
          </p:style>
        </p:cxnSp>
        <p:sp>
          <p:nvSpPr>
            <p:cNvPr id="8" name="圆角矩形 7"/>
            <p:cNvSpPr/>
            <p:nvPr/>
          </p:nvSpPr>
          <p:spPr>
            <a:xfrm>
              <a:off x="12024" y="190"/>
              <a:ext cx="4215" cy="141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2000" b="1">
                  <a:cs typeface="Century Gothic" panose="020B0502020202020204" charset="0"/>
                </a:rPr>
                <a:t>介词短语</a:t>
              </a:r>
              <a:endParaRPr lang="zh-CN" altLang="en-US" sz="2000" b="1">
                <a:cs typeface="Century Gothic" panose="020B0502020202020204" charset="0"/>
              </a:endParaRPr>
            </a:p>
          </p:txBody>
        </p:sp>
        <p:cxnSp>
          <p:nvCxnSpPr>
            <p:cNvPr id="9" name="直接连接符 8"/>
            <p:cNvCxnSpPr>
              <a:endCxn id="10" idx="1"/>
            </p:cNvCxnSpPr>
            <p:nvPr/>
          </p:nvCxnSpPr>
          <p:spPr>
            <a:xfrm>
              <a:off x="10181" y="2577"/>
              <a:ext cx="1844" cy="107"/>
            </a:xfrm>
            <a:prstGeom prst="line">
              <a:avLst/>
            </a:prstGeom>
          </p:spPr>
          <p:style>
            <a:lnRef idx="1">
              <a:schemeClr val="accent1"/>
            </a:lnRef>
            <a:fillRef idx="0">
              <a:schemeClr val="accent1"/>
            </a:fillRef>
            <a:effectRef idx="0">
              <a:schemeClr val="accent1"/>
            </a:effectRef>
            <a:fontRef idx="minor">
              <a:schemeClr val="tx1"/>
            </a:fontRef>
          </p:style>
        </p:cxnSp>
        <p:sp>
          <p:nvSpPr>
            <p:cNvPr id="10" name="圆角矩形 9"/>
            <p:cNvSpPr/>
            <p:nvPr/>
          </p:nvSpPr>
          <p:spPr>
            <a:xfrm>
              <a:off x="12024" y="1975"/>
              <a:ext cx="4215" cy="141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2000" b="1">
                  <a:cs typeface="Century Gothic" panose="020B0502020202020204" charset="0"/>
                </a:rPr>
                <a:t>从句</a:t>
              </a:r>
              <a:endParaRPr lang="zh-CN" altLang="en-US" sz="2000" b="1">
                <a:cs typeface="Century Gothic" panose="020B0502020202020204" charset="0"/>
              </a:endParaRPr>
            </a:p>
          </p:txBody>
        </p:sp>
        <p:cxnSp>
          <p:nvCxnSpPr>
            <p:cNvPr id="11" name="直接连接符 10"/>
            <p:cNvCxnSpPr>
              <a:stCxn id="3" idx="3"/>
              <a:endCxn id="12" idx="1"/>
            </p:cNvCxnSpPr>
            <p:nvPr/>
          </p:nvCxnSpPr>
          <p:spPr>
            <a:xfrm>
              <a:off x="10180" y="2628"/>
              <a:ext cx="1845" cy="1836"/>
            </a:xfrm>
            <a:prstGeom prst="line">
              <a:avLst/>
            </a:prstGeom>
          </p:spPr>
          <p:style>
            <a:lnRef idx="1">
              <a:schemeClr val="accent1"/>
            </a:lnRef>
            <a:fillRef idx="0">
              <a:schemeClr val="accent1"/>
            </a:fillRef>
            <a:effectRef idx="0">
              <a:schemeClr val="accent1"/>
            </a:effectRef>
            <a:fontRef idx="minor">
              <a:schemeClr val="tx1"/>
            </a:fontRef>
          </p:style>
        </p:cxnSp>
        <p:sp>
          <p:nvSpPr>
            <p:cNvPr id="12" name="圆角矩形 11"/>
            <p:cNvSpPr/>
            <p:nvPr/>
          </p:nvSpPr>
          <p:spPr>
            <a:xfrm>
              <a:off x="12024" y="3756"/>
              <a:ext cx="4215" cy="141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sz="2000" b="1">
                  <a:cs typeface="Century Gothic" panose="020B0502020202020204" charset="0"/>
                </a:rPr>
                <a:t>非谓语</a:t>
              </a:r>
              <a:endParaRPr lang="zh-CN" altLang="en-US" sz="2000" b="1">
                <a:cs typeface="Century Gothic" panose="020B0502020202020204" charset="0"/>
              </a:endParaRPr>
            </a:p>
          </p:txBody>
        </p:sp>
      </p:grpSp>
      <p:sp>
        <p:nvSpPr>
          <p:cNvPr id="13" name="圆角矩形 12"/>
          <p:cNvSpPr/>
          <p:nvPr/>
        </p:nvSpPr>
        <p:spPr>
          <a:xfrm>
            <a:off x="2667000" y="4215765"/>
            <a:ext cx="1263015" cy="50228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a:cs typeface="Century Gothic" panose="020B0502020202020204" charset="0"/>
              </a:rPr>
              <a:t>两短</a:t>
            </a:r>
            <a:endParaRPr lang="zh-CN" altLang="en-US" sz="2000" b="1">
              <a:cs typeface="Century Gothic" panose="020B0502020202020204" charset="0"/>
            </a:endParaRPr>
          </a:p>
        </p:txBody>
      </p:sp>
      <p:grpSp>
        <p:nvGrpSpPr>
          <p:cNvPr id="26" name="组合 25"/>
          <p:cNvGrpSpPr/>
          <p:nvPr/>
        </p:nvGrpSpPr>
        <p:grpSpPr>
          <a:xfrm>
            <a:off x="3930650" y="3874770"/>
            <a:ext cx="2684780" cy="1124585"/>
            <a:chOff x="10199" y="5501"/>
            <a:chExt cx="6040" cy="3176"/>
          </a:xfrm>
        </p:grpSpPr>
        <p:cxnSp>
          <p:nvCxnSpPr>
            <p:cNvPr id="14" name="直接连接符 13"/>
            <p:cNvCxnSpPr>
              <a:stCxn id="13" idx="3"/>
              <a:endCxn id="15" idx="1"/>
            </p:cNvCxnSpPr>
            <p:nvPr/>
          </p:nvCxnSpPr>
          <p:spPr>
            <a:xfrm flipV="1">
              <a:off x="10199" y="6209"/>
              <a:ext cx="1826" cy="938"/>
            </a:xfrm>
            <a:prstGeom prst="line">
              <a:avLst/>
            </a:prstGeom>
          </p:spPr>
          <p:style>
            <a:lnRef idx="2">
              <a:schemeClr val="accent6"/>
            </a:lnRef>
            <a:fillRef idx="1">
              <a:schemeClr val="lt1"/>
            </a:fillRef>
            <a:effectRef idx="0">
              <a:schemeClr val="accent6"/>
            </a:effectRef>
            <a:fontRef idx="minor">
              <a:schemeClr val="dk1"/>
            </a:fontRef>
          </p:style>
        </p:cxnSp>
        <p:sp>
          <p:nvSpPr>
            <p:cNvPr id="15" name="圆角矩形 14"/>
            <p:cNvSpPr/>
            <p:nvPr/>
          </p:nvSpPr>
          <p:spPr>
            <a:xfrm>
              <a:off x="12024" y="5501"/>
              <a:ext cx="4215" cy="141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a:cs typeface="Century Gothic" panose="020B0502020202020204" charset="0"/>
                </a:rPr>
                <a:t>形容词</a:t>
              </a:r>
              <a:endParaRPr lang="zh-CN" altLang="en-US" sz="2000" b="1">
                <a:cs typeface="Century Gothic" panose="020B0502020202020204" charset="0"/>
              </a:endParaRPr>
            </a:p>
          </p:txBody>
        </p:sp>
        <p:cxnSp>
          <p:nvCxnSpPr>
            <p:cNvPr id="16" name="直接连接符 15"/>
            <p:cNvCxnSpPr>
              <a:stCxn id="13" idx="3"/>
              <a:endCxn id="17" idx="1"/>
            </p:cNvCxnSpPr>
            <p:nvPr/>
          </p:nvCxnSpPr>
          <p:spPr>
            <a:xfrm>
              <a:off x="10199" y="7147"/>
              <a:ext cx="1826" cy="822"/>
            </a:xfrm>
            <a:prstGeom prst="line">
              <a:avLst/>
            </a:prstGeom>
          </p:spPr>
          <p:style>
            <a:lnRef idx="2">
              <a:schemeClr val="accent6"/>
            </a:lnRef>
            <a:fillRef idx="1">
              <a:schemeClr val="lt1"/>
            </a:fillRef>
            <a:effectRef idx="0">
              <a:schemeClr val="accent6"/>
            </a:effectRef>
            <a:fontRef idx="minor">
              <a:schemeClr val="dk1"/>
            </a:fontRef>
          </p:style>
        </p:cxnSp>
        <p:sp>
          <p:nvSpPr>
            <p:cNvPr id="17" name="圆角矩形 16"/>
            <p:cNvSpPr/>
            <p:nvPr/>
          </p:nvSpPr>
          <p:spPr>
            <a:xfrm>
              <a:off x="12024" y="7260"/>
              <a:ext cx="4215" cy="141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2000" b="1">
                  <a:cs typeface="Century Gothic" panose="020B0502020202020204" charset="0"/>
                </a:rPr>
                <a:t>副词</a:t>
              </a:r>
              <a:endParaRPr lang="zh-CN" altLang="en-US" sz="2000" b="1">
                <a:cs typeface="Century Gothic" panose="020B0502020202020204" charset="0"/>
              </a:endParaRPr>
            </a:p>
          </p:txBody>
        </p:sp>
      </p:grpSp>
      <p:sp>
        <p:nvSpPr>
          <p:cNvPr id="20" name="圆角矩形 19"/>
          <p:cNvSpPr/>
          <p:nvPr/>
        </p:nvSpPr>
        <p:spPr>
          <a:xfrm>
            <a:off x="2593340" y="5273040"/>
            <a:ext cx="1263015" cy="50228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zh-CN" altLang="en-US" sz="2000" b="1">
                <a:cs typeface="Century Gothic" panose="020B0502020202020204" charset="0"/>
              </a:rPr>
              <a:t>一并列</a:t>
            </a:r>
            <a:endParaRPr lang="zh-CN" altLang="en-US" sz="2000" b="1">
              <a:cs typeface="Century Gothic" panose="020B0502020202020204" charset="0"/>
            </a:endParaRPr>
          </a:p>
        </p:txBody>
      </p:sp>
      <p:grpSp>
        <p:nvGrpSpPr>
          <p:cNvPr id="27" name="组合 26"/>
          <p:cNvGrpSpPr/>
          <p:nvPr/>
        </p:nvGrpSpPr>
        <p:grpSpPr>
          <a:xfrm>
            <a:off x="3856355" y="5273040"/>
            <a:ext cx="2767330" cy="502285"/>
            <a:chOff x="9842" y="8476"/>
            <a:chExt cx="6397" cy="1417"/>
          </a:xfrm>
        </p:grpSpPr>
        <p:cxnSp>
          <p:nvCxnSpPr>
            <p:cNvPr id="21" name="直接连接符 20"/>
            <p:cNvCxnSpPr>
              <a:stCxn id="20" idx="3"/>
              <a:endCxn id="22" idx="1"/>
            </p:cNvCxnSpPr>
            <p:nvPr/>
          </p:nvCxnSpPr>
          <p:spPr>
            <a:xfrm>
              <a:off x="9842" y="9160"/>
              <a:ext cx="2182" cy="25"/>
            </a:xfrm>
            <a:prstGeom prst="line">
              <a:avLst/>
            </a:prstGeom>
          </p:spPr>
          <p:style>
            <a:lnRef idx="2">
              <a:schemeClr val="accent5"/>
            </a:lnRef>
            <a:fillRef idx="1">
              <a:schemeClr val="lt1"/>
            </a:fillRef>
            <a:effectRef idx="0">
              <a:schemeClr val="accent5"/>
            </a:effectRef>
            <a:fontRef idx="minor">
              <a:schemeClr val="dk1"/>
            </a:fontRef>
          </p:style>
        </p:cxnSp>
        <p:sp>
          <p:nvSpPr>
            <p:cNvPr id="22" name="圆角矩形 21"/>
            <p:cNvSpPr/>
            <p:nvPr/>
          </p:nvSpPr>
          <p:spPr>
            <a:xfrm>
              <a:off x="12024" y="8476"/>
              <a:ext cx="4215" cy="141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zh-CN" altLang="en-US" sz="2000" b="1">
                  <a:cs typeface="Century Gothic" panose="020B0502020202020204" charset="0"/>
                </a:rPr>
                <a:t>并列句</a:t>
              </a:r>
              <a:endParaRPr lang="zh-CN" altLang="en-US" sz="2000" b="1">
                <a:cs typeface="Century Gothic" panose="020B0502020202020204" charset="0"/>
              </a:endParaRPr>
            </a:p>
          </p:txBody>
        </p:sp>
      </p:grpSp>
      <p:grpSp>
        <p:nvGrpSpPr>
          <p:cNvPr id="41" name="组合 40"/>
          <p:cNvGrpSpPr/>
          <p:nvPr/>
        </p:nvGrpSpPr>
        <p:grpSpPr>
          <a:xfrm>
            <a:off x="6876415" y="2134235"/>
            <a:ext cx="3314065" cy="3653155"/>
            <a:chOff x="11615" y="2182"/>
            <a:chExt cx="5827" cy="6932"/>
          </a:xfrm>
        </p:grpSpPr>
        <p:grpSp>
          <p:nvGrpSpPr>
            <p:cNvPr id="38" name="组合 37"/>
            <p:cNvGrpSpPr/>
            <p:nvPr/>
          </p:nvGrpSpPr>
          <p:grpSpPr>
            <a:xfrm>
              <a:off x="11653" y="2182"/>
              <a:ext cx="4246" cy="2584"/>
              <a:chOff x="11653" y="2182"/>
              <a:chExt cx="4246" cy="2584"/>
            </a:xfrm>
          </p:grpSpPr>
          <p:sp>
            <p:nvSpPr>
              <p:cNvPr id="19" name="右大括号 18"/>
              <p:cNvSpPr/>
              <p:nvPr/>
            </p:nvSpPr>
            <p:spPr>
              <a:xfrm>
                <a:off x="11653" y="2182"/>
                <a:ext cx="444" cy="2584"/>
              </a:xfrm>
              <a:prstGeom prst="rightBrace">
                <a:avLst/>
              </a:prstGeom>
              <a:ln w="41275"/>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sz="1400"/>
              </a:p>
            </p:txBody>
          </p:sp>
          <p:sp>
            <p:nvSpPr>
              <p:cNvPr id="23" name="文本框 22"/>
              <p:cNvSpPr txBox="1"/>
              <p:nvPr/>
            </p:nvSpPr>
            <p:spPr>
              <a:xfrm>
                <a:off x="12597" y="2924"/>
                <a:ext cx="3302" cy="1341"/>
              </a:xfrm>
              <a:prstGeom prst="rect">
                <a:avLst/>
              </a:prstGeom>
              <a:solidFill>
                <a:schemeClr val="accent2">
                  <a:lumMod val="75000"/>
                  <a:alpha val="54000"/>
                </a:schemeClr>
              </a:solidFill>
            </p:spPr>
            <p:txBody>
              <a:bodyPr wrap="square" rtlCol="0">
                <a:spAutoFit/>
              </a:bodyPr>
              <a:lstStyle/>
              <a:p>
                <a:r>
                  <a:rPr lang="zh-CN" altLang="en-US" sz="2000">
                    <a:solidFill>
                      <a:schemeClr val="bg1"/>
                    </a:solidFill>
                  </a:rPr>
                  <a:t>括号标记</a:t>
                </a:r>
                <a:endParaRPr lang="zh-CN" altLang="en-US" sz="2000">
                  <a:solidFill>
                    <a:schemeClr val="bg1"/>
                  </a:solidFill>
                </a:endParaRPr>
              </a:p>
              <a:p>
                <a:r>
                  <a:rPr lang="en-US" altLang="zh-CN" sz="2000">
                    <a:solidFill>
                      <a:schemeClr val="bg1"/>
                    </a:solidFill>
                  </a:rPr>
                  <a:t>(</a:t>
                </a:r>
                <a:r>
                  <a:rPr lang="zh-CN" altLang="en-US" sz="2000">
                    <a:solidFill>
                      <a:schemeClr val="bg1"/>
                    </a:solidFill>
                  </a:rPr>
                  <a:t>名从充当主干）</a:t>
                </a:r>
                <a:endParaRPr lang="zh-CN" altLang="en-US" sz="2000">
                  <a:solidFill>
                    <a:schemeClr val="bg1"/>
                  </a:solidFill>
                </a:endParaRPr>
              </a:p>
            </p:txBody>
          </p:sp>
        </p:grpSp>
        <p:grpSp>
          <p:nvGrpSpPr>
            <p:cNvPr id="39" name="组合 38"/>
            <p:cNvGrpSpPr/>
            <p:nvPr/>
          </p:nvGrpSpPr>
          <p:grpSpPr>
            <a:xfrm>
              <a:off x="11615" y="5633"/>
              <a:ext cx="4270" cy="1934"/>
              <a:chOff x="11615" y="5633"/>
              <a:chExt cx="4270" cy="1934"/>
            </a:xfrm>
          </p:grpSpPr>
          <p:sp>
            <p:nvSpPr>
              <p:cNvPr id="24" name="右大括号 23"/>
              <p:cNvSpPr/>
              <p:nvPr/>
            </p:nvSpPr>
            <p:spPr>
              <a:xfrm>
                <a:off x="11615" y="5633"/>
                <a:ext cx="444" cy="1934"/>
              </a:xfrm>
              <a:prstGeom prst="rightBrace">
                <a:avLst/>
              </a:prstGeom>
              <a:ln w="41275"/>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sz="1400"/>
              </a:p>
            </p:txBody>
          </p:sp>
          <p:sp>
            <p:nvSpPr>
              <p:cNvPr id="34" name="文本框 33"/>
              <p:cNvSpPr txBox="1"/>
              <p:nvPr/>
            </p:nvSpPr>
            <p:spPr>
              <a:xfrm>
                <a:off x="12583" y="6131"/>
                <a:ext cx="3302" cy="1000"/>
              </a:xfrm>
              <a:prstGeom prst="rect">
                <a:avLst/>
              </a:prstGeom>
              <a:solidFill>
                <a:schemeClr val="accent2">
                  <a:lumMod val="75000"/>
                  <a:alpha val="54000"/>
                </a:schemeClr>
              </a:solidFill>
            </p:spPr>
            <p:txBody>
              <a:bodyPr wrap="square" rtlCol="0">
                <a:noAutofit/>
              </a:bodyPr>
              <a:lstStyle/>
              <a:p>
                <a:r>
                  <a:rPr lang="zh-CN" altLang="en-US" sz="2800">
                    <a:solidFill>
                      <a:schemeClr val="bg1"/>
                    </a:solidFill>
                  </a:rPr>
                  <a:t>不做标记</a:t>
                </a:r>
                <a:endParaRPr lang="zh-CN" altLang="en-US" sz="2800">
                  <a:solidFill>
                    <a:schemeClr val="bg1"/>
                  </a:solidFill>
                </a:endParaRPr>
              </a:p>
            </p:txBody>
          </p:sp>
        </p:grpSp>
        <p:grpSp>
          <p:nvGrpSpPr>
            <p:cNvPr id="40" name="组合 39"/>
            <p:cNvGrpSpPr/>
            <p:nvPr/>
          </p:nvGrpSpPr>
          <p:grpSpPr>
            <a:xfrm>
              <a:off x="11653" y="7737"/>
              <a:ext cx="5789" cy="1377"/>
              <a:chOff x="11653" y="7737"/>
              <a:chExt cx="5789" cy="1377"/>
            </a:xfrm>
          </p:grpSpPr>
          <p:sp>
            <p:nvSpPr>
              <p:cNvPr id="35" name="右大括号 34"/>
              <p:cNvSpPr/>
              <p:nvPr/>
            </p:nvSpPr>
            <p:spPr>
              <a:xfrm>
                <a:off x="11653" y="7890"/>
                <a:ext cx="444" cy="1030"/>
              </a:xfrm>
              <a:prstGeom prst="rightBrace">
                <a:avLst/>
              </a:prstGeom>
              <a:ln w="41275"/>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sz="1400"/>
              </a:p>
            </p:txBody>
          </p:sp>
          <p:sp>
            <p:nvSpPr>
              <p:cNvPr id="36" name="文本框 35"/>
              <p:cNvSpPr txBox="1"/>
              <p:nvPr/>
            </p:nvSpPr>
            <p:spPr>
              <a:xfrm>
                <a:off x="12579" y="7737"/>
                <a:ext cx="4863" cy="1377"/>
              </a:xfrm>
              <a:prstGeom prst="rect">
                <a:avLst/>
              </a:prstGeom>
              <a:solidFill>
                <a:schemeClr val="accent2">
                  <a:lumMod val="75000"/>
                  <a:alpha val="54000"/>
                </a:schemeClr>
              </a:solidFill>
            </p:spPr>
            <p:txBody>
              <a:bodyPr wrap="square" rtlCol="0">
                <a:noAutofit/>
              </a:bodyPr>
              <a:lstStyle/>
              <a:p>
                <a:r>
                  <a:rPr lang="zh-CN" altLang="en-US">
                    <a:solidFill>
                      <a:schemeClr val="bg1"/>
                    </a:solidFill>
                  </a:rPr>
                  <a:t>框出并列词，往后看找出并列成份并标🔺</a:t>
                </a:r>
                <a:endParaRPr lang="zh-CN" altLang="en-US">
                  <a:solidFill>
                    <a:schemeClr val="bg1"/>
                  </a:solidFill>
                </a:endParaRPr>
              </a:p>
            </p:txBody>
          </p:sp>
        </p:grpSp>
      </p:grpSp>
      <p:sp>
        <p:nvSpPr>
          <p:cNvPr id="37" name="文本框 36"/>
          <p:cNvSpPr txBox="1"/>
          <p:nvPr/>
        </p:nvSpPr>
        <p:spPr>
          <a:xfrm>
            <a:off x="1151255" y="6102350"/>
            <a:ext cx="9773920" cy="460375"/>
          </a:xfrm>
          <a:prstGeom prst="rect">
            <a:avLst/>
          </a:prstGeom>
          <a:noFill/>
        </p:spPr>
        <p:txBody>
          <a:bodyPr wrap="square" rtlCol="0" anchor="t">
            <a:spAutoFit/>
          </a:bodyPr>
          <a:lstStyle/>
          <a:p>
            <a:pPr algn="l">
              <a:buNone/>
            </a:pPr>
            <a:r>
              <a:rPr lang="en-US" altLang="zh-CN" sz="2400" b="1">
                <a:solidFill>
                  <a:srgbClr val="FF0000"/>
                </a:solidFill>
                <a:sym typeface="+mn-ea"/>
              </a:rPr>
              <a:t>※ </a:t>
            </a:r>
            <a:r>
              <a:rPr lang="zh-CN" altLang="en-US" sz="2400" b="1">
                <a:solidFill>
                  <a:srgbClr val="FF0000"/>
                </a:solidFill>
                <a:sym typeface="+mn-ea"/>
              </a:rPr>
              <a:t>同位语、插入语、强调句、省略句、倒装句的嵌套</a:t>
            </a:r>
            <a:endParaRPr lang="zh-CN" altLang="en-US" sz="2400" b="1">
              <a:solidFill>
                <a:srgbClr val="FF0000"/>
              </a:solidFill>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down)">
                                      <p:cBhvr>
                                        <p:cTn id="12" dur="500"/>
                                        <p:tgtEl>
                                          <p:spTgt spid="26"/>
                                        </p:tgtEl>
                                      </p:cBhvr>
                                    </p:animEffect>
                                  </p:childTnLst>
                                </p:cTn>
                              </p:par>
                              <p:par>
                                <p:cTn id="13" presetID="22" presetClass="entr" presetSubtype="4" fill="hold" nodeType="with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wipe(down)">
                                      <p:cBhvr>
                                        <p:cTn id="15" dur="500"/>
                                        <p:tgtEl>
                                          <p:spTgt spid="2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41"/>
                                        </p:tgtEl>
                                        <p:attrNameLst>
                                          <p:attrName>style.visibility</p:attrName>
                                        </p:attrNameLst>
                                      </p:cBhvr>
                                      <p:to>
                                        <p:strVal val="visible"/>
                                      </p:to>
                                    </p:set>
                                    <p:animEffect transition="in" filter="wipe(down)">
                                      <p:cBhvr>
                                        <p:cTn id="2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a:xfrm>
            <a:off x="74539" y="1127418"/>
            <a:ext cx="3776492" cy="882015"/>
          </a:xfrm>
        </p:spPr>
        <p:txBody>
          <a:bodyPr>
            <a:noAutofit/>
          </a:bodyPr>
          <a:lstStyle/>
          <a:p>
            <a:r>
              <a:rPr lang="en-US" altLang="zh-CN" sz="3200" dirty="0">
                <a:solidFill>
                  <a:srgbClr val="FF0000"/>
                </a:solidFill>
              </a:rPr>
              <a:t>“</a:t>
            </a:r>
            <a:r>
              <a:rPr lang="zh-CN" altLang="en-US" sz="3200" dirty="0">
                <a:solidFill>
                  <a:srgbClr val="FF0000"/>
                </a:solidFill>
              </a:rPr>
              <a:t>三长</a:t>
            </a:r>
            <a:r>
              <a:rPr lang="en-US" altLang="zh-CN" sz="3200" dirty="0">
                <a:solidFill>
                  <a:srgbClr val="FF0000"/>
                </a:solidFill>
              </a:rPr>
              <a:t>”-</a:t>
            </a:r>
            <a:r>
              <a:rPr lang="zh-CN" altLang="en-US" sz="3200" b="1" dirty="0">
                <a:solidFill>
                  <a:srgbClr val="FF0000"/>
                </a:solidFill>
              </a:rPr>
              <a:t>介词短语</a:t>
            </a:r>
            <a:br>
              <a:rPr lang="en-US" altLang="zh-CN" sz="3200" b="1" dirty="0">
                <a:solidFill>
                  <a:srgbClr val="FF0000"/>
                </a:solidFill>
              </a:rPr>
            </a:br>
            <a:r>
              <a:rPr lang="zh-CN" altLang="en-US" sz="2400" b="1" dirty="0">
                <a:solidFill>
                  <a:srgbClr val="FF0000"/>
                </a:solidFill>
              </a:rPr>
              <a:t>介词</a:t>
            </a:r>
            <a:r>
              <a:rPr lang="en-US" altLang="zh-CN" sz="2400" b="1" dirty="0">
                <a:solidFill>
                  <a:srgbClr val="FF0000"/>
                </a:solidFill>
              </a:rPr>
              <a:t>+</a:t>
            </a:r>
            <a:r>
              <a:rPr lang="zh-CN" altLang="en-US" sz="2400" b="1" dirty="0">
                <a:solidFill>
                  <a:srgbClr val="FF0000"/>
                </a:solidFill>
              </a:rPr>
              <a:t>名词结构</a:t>
            </a:r>
            <a:endParaRPr lang="zh-CN" altLang="en-US" sz="2400" b="1" dirty="0">
              <a:solidFill>
                <a:srgbClr val="FF0000"/>
              </a:solidFill>
            </a:endParaRPr>
          </a:p>
        </p:txBody>
      </p:sp>
      <p:sp>
        <p:nvSpPr>
          <p:cNvPr id="2" name="文本框 1"/>
          <p:cNvSpPr txBox="1"/>
          <p:nvPr/>
        </p:nvSpPr>
        <p:spPr>
          <a:xfrm>
            <a:off x="3667587" y="1235710"/>
            <a:ext cx="5903595" cy="953135"/>
          </a:xfrm>
          <a:prstGeom prst="rect">
            <a:avLst/>
          </a:prstGeom>
          <a:noFill/>
        </p:spPr>
        <p:txBody>
          <a:bodyPr wrap="square" rtlCol="0" anchor="t">
            <a:spAutoFit/>
          </a:bodyPr>
          <a:lstStyle/>
          <a:p>
            <a:r>
              <a:rPr lang="zh-CN" altLang="en-US" sz="2800" b="1" dirty="0">
                <a:solidFill>
                  <a:srgbClr val="FF0000"/>
                </a:solidFill>
                <a:latin typeface="微软雅黑 Light" panose="020B0502040204020203" charset="-122"/>
                <a:ea typeface="微软雅黑 Light" panose="020B0502040204020203" charset="-122"/>
                <a:cs typeface="微软雅黑 Light" panose="020B0502040204020203" charset="-122"/>
                <a:sym typeface="+mn-ea"/>
              </a:rPr>
              <a:t>介词</a:t>
            </a:r>
            <a:r>
              <a:rPr lang="zh-CN" altLang="en-US"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a:t>
            </a:r>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on, in, at, to, from, about, with, of, after, before, for, over, off…</a:t>
            </a:r>
            <a:endPar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endParaRPr>
          </a:p>
        </p:txBody>
      </p:sp>
      <p:sp>
        <p:nvSpPr>
          <p:cNvPr id="3" name="文本框 2"/>
          <p:cNvSpPr txBox="1"/>
          <p:nvPr/>
        </p:nvSpPr>
        <p:spPr>
          <a:xfrm>
            <a:off x="3667587" y="2116138"/>
            <a:ext cx="8180705" cy="3107690"/>
          </a:xfrm>
          <a:prstGeom prst="rect">
            <a:avLst/>
          </a:prstGeom>
          <a:noFill/>
        </p:spPr>
        <p:txBody>
          <a:bodyPr wrap="square" rtlCol="0" anchor="t">
            <a:spAutoFit/>
          </a:bodyPr>
          <a:lstStyle/>
          <a:p>
            <a:r>
              <a:rPr lang="zh-CN" altLang="en-US" sz="2800" b="1" dirty="0">
                <a:solidFill>
                  <a:srgbClr val="FF0000"/>
                </a:solidFill>
                <a:latin typeface="微软雅黑 Light" panose="020B0502040204020203" charset="-122"/>
                <a:ea typeface="微软雅黑 Light" panose="020B0502040204020203" charset="-122"/>
                <a:cs typeface="微软雅黑 Light" panose="020B0502040204020203" charset="-122"/>
                <a:sym typeface="+mn-ea"/>
              </a:rPr>
              <a:t>名词标志：</a:t>
            </a:r>
            <a:endPar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endParaRPr>
          </a:p>
          <a:p>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1). a\an\the + n</a:t>
            </a:r>
            <a:endPar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endParaRPr>
          </a:p>
          <a:p>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2).</a:t>
            </a:r>
            <a:r>
              <a:rPr lang="zh-CN" altLang="en-US"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人称物主代词</a:t>
            </a:r>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(my, our, your, his, her, their, its)</a:t>
            </a:r>
            <a:r>
              <a:rPr lang="zh-CN" altLang="en-US"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 </a:t>
            </a:r>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 n </a:t>
            </a:r>
            <a:endPar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endParaRPr>
          </a:p>
          <a:p>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3). this, that, those, these +n </a:t>
            </a:r>
            <a:endPar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endParaRPr>
          </a:p>
          <a:p>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4). </a:t>
            </a:r>
            <a:r>
              <a:rPr lang="zh-CN" altLang="en-US"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形容词 </a:t>
            </a:r>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 n</a:t>
            </a:r>
            <a:endPar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endParaRPr>
          </a:p>
          <a:p>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5</a:t>
            </a:r>
            <a:r>
              <a:rPr lang="zh-CN" altLang="en-US"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a:t>
            </a:r>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many</a:t>
            </a:r>
            <a:r>
              <a:rPr lang="zh-CN" altLang="en-US"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 </a:t>
            </a:r>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several</a:t>
            </a:r>
            <a:r>
              <a:rPr lang="zh-CN" altLang="en-US"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 </a:t>
            </a:r>
            <a:r>
              <a:rPr lang="en-US" altLang="zh-CN"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some </a:t>
            </a:r>
            <a:r>
              <a:rPr lang="zh-CN" altLang="en-US"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rPr>
              <a:t>等词</a:t>
            </a:r>
            <a:endParaRPr lang="zh-CN" altLang="en-US" sz="2800" b="1" dirty="0">
              <a:solidFill>
                <a:schemeClr val="tx1"/>
              </a:solidFill>
              <a:latin typeface="微软雅黑 Light" panose="020B0502040204020203" charset="-122"/>
              <a:ea typeface="微软雅黑 Light" panose="020B0502040204020203" charset="-122"/>
              <a:cs typeface="微软雅黑 Light" panose="020B0502040204020203" charset="-122"/>
              <a:sym typeface="+mn-ea"/>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1" nodeType="clickEffect">
                                  <p:stCondLst>
                                    <p:cond delay="0"/>
                                  </p:stCondLst>
                                  <p:childTnLst>
                                    <p:anim calcmode="lin" valueType="num">
                                      <p:cBhvr additive="base">
                                        <p:cTn id="18" dur="500"/>
                                        <p:tgtEl>
                                          <p:spTgt spid="2"/>
                                        </p:tgtEl>
                                        <p:attrNameLst>
                                          <p:attrName>ppt_x</p:attrName>
                                        </p:attrNameLst>
                                      </p:cBhvr>
                                      <p:tavLst>
                                        <p:tav tm="0">
                                          <p:val>
                                            <p:strVal val="ppt_x"/>
                                          </p:val>
                                        </p:tav>
                                        <p:tav tm="100000">
                                          <p:val>
                                            <p:strVal val="ppt_x"/>
                                          </p:val>
                                        </p:tav>
                                      </p:tavLst>
                                    </p:anim>
                                    <p:anim calcmode="lin" valueType="num">
                                      <p:cBhvr additive="base">
                                        <p:cTn id="19" dur="500"/>
                                        <p:tgtEl>
                                          <p:spTgt spid="2"/>
                                        </p:tgtEl>
                                        <p:attrNameLst>
                                          <p:attrName>ppt_y</p:attrName>
                                        </p:attrNameLst>
                                      </p:cBhvr>
                                      <p:tavLst>
                                        <p:tav tm="0">
                                          <p:val>
                                            <p:strVal val="ppt_y"/>
                                          </p:val>
                                        </p:tav>
                                        <p:tav tm="100000">
                                          <p:val>
                                            <p:strVal val="1+ppt_h/2"/>
                                          </p:val>
                                        </p:tav>
                                      </p:tavLst>
                                    </p:anim>
                                    <p:set>
                                      <p:cBhvr>
                                        <p:cTn id="20" dur="1" fill="hold">
                                          <p:stCondLst>
                                            <p:cond delay="499"/>
                                          </p:stCondLst>
                                        </p:cTn>
                                        <p:tgtEl>
                                          <p:spTgt spid="2"/>
                                        </p:tgtEl>
                                        <p:attrNameLst>
                                          <p:attrName>style.visibility</p:attrName>
                                        </p:attrNameLst>
                                      </p:cBhvr>
                                      <p:to>
                                        <p:strVal val="hidden"/>
                                      </p:to>
                                    </p:set>
                                  </p:childTnLst>
                                </p:cTn>
                              </p:par>
                              <p:par>
                                <p:cTn id="21" presetID="2" presetClass="exit" presetSubtype="4" fill="hold" grpId="1" nodeType="withEffect">
                                  <p:stCondLst>
                                    <p:cond delay="0"/>
                                  </p:stCondLst>
                                  <p:childTnLst>
                                    <p:anim calcmode="lin" valueType="num">
                                      <p:cBhvr additive="base">
                                        <p:cTn id="22" dur="500"/>
                                        <p:tgtEl>
                                          <p:spTgt spid="3"/>
                                        </p:tgtEl>
                                        <p:attrNameLst>
                                          <p:attrName>ppt_x</p:attrName>
                                        </p:attrNameLst>
                                      </p:cBhvr>
                                      <p:tavLst>
                                        <p:tav tm="0">
                                          <p:val>
                                            <p:strVal val="ppt_x"/>
                                          </p:val>
                                        </p:tav>
                                        <p:tav tm="100000">
                                          <p:val>
                                            <p:strVal val="ppt_x"/>
                                          </p:val>
                                        </p:tav>
                                      </p:tavLst>
                                    </p:anim>
                                    <p:anim calcmode="lin" valueType="num">
                                      <p:cBhvr additive="base">
                                        <p:cTn id="23" dur="500"/>
                                        <p:tgtEl>
                                          <p:spTgt spid="3"/>
                                        </p:tgtEl>
                                        <p:attrNameLst>
                                          <p:attrName>ppt_y</p:attrName>
                                        </p:attrNameLst>
                                      </p:cBhvr>
                                      <p:tavLst>
                                        <p:tav tm="0">
                                          <p:val>
                                            <p:strVal val="ppt_y"/>
                                          </p:val>
                                        </p:tav>
                                        <p:tav tm="100000">
                                          <p:val>
                                            <p:strVal val="1+ppt_h/2"/>
                                          </p:val>
                                        </p:tav>
                                      </p:tavLst>
                                    </p:anim>
                                    <p:set>
                                      <p:cBhvr>
                                        <p:cTn id="24"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46" name="文本框 69"/>
          <p:cNvSpPr txBox="1"/>
          <p:nvPr/>
        </p:nvSpPr>
        <p:spPr>
          <a:xfrm>
            <a:off x="4986338" y="3052763"/>
            <a:ext cx="458787" cy="400050"/>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宋体" panose="02010600030101010101" pitchFamily="2" charset="-122"/>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5pPr>
          </a:lstStyle>
          <a:p>
            <a:pPr marL="0" lvl="0" indent="0">
              <a:spcBef>
                <a:spcPct val="0"/>
              </a:spcBef>
              <a:buNone/>
            </a:pPr>
            <a:r>
              <a:rPr lang="en-US" altLang="zh-CN" sz="2000" dirty="0">
                <a:solidFill>
                  <a:schemeClr val="bg1"/>
                </a:solidFill>
                <a:latin typeface="Impact" panose="020B0806030902050204" pitchFamily="34" charset="0"/>
                <a:ea typeface="Kartika" panose="02020503030404060203"/>
              </a:rPr>
              <a:t>03</a:t>
            </a:r>
            <a:endParaRPr lang="en-US" altLang="zh-CN" sz="1600" dirty="0">
              <a:solidFill>
                <a:schemeClr val="bg1"/>
              </a:solidFill>
              <a:latin typeface="Impact" panose="020B0806030902050204" pitchFamily="34" charset="0"/>
              <a:ea typeface="Kartika" panose="02020503030404060203"/>
            </a:endParaRPr>
          </a:p>
        </p:txBody>
      </p:sp>
      <p:sp>
        <p:nvSpPr>
          <p:cNvPr id="120847" name="文本框 70"/>
          <p:cNvSpPr txBox="1"/>
          <p:nvPr/>
        </p:nvSpPr>
        <p:spPr>
          <a:xfrm>
            <a:off x="5003800" y="3721100"/>
            <a:ext cx="450850" cy="400050"/>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宋体" panose="02010600030101010101" pitchFamily="2" charset="-122"/>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5pPr>
          </a:lstStyle>
          <a:p>
            <a:pPr marL="0" lvl="0" indent="0">
              <a:spcBef>
                <a:spcPct val="0"/>
              </a:spcBef>
              <a:buNone/>
            </a:pPr>
            <a:r>
              <a:rPr lang="en-US" altLang="zh-CN" sz="2000" dirty="0">
                <a:solidFill>
                  <a:schemeClr val="bg1"/>
                </a:solidFill>
                <a:latin typeface="Impact" panose="020B0806030902050204" pitchFamily="34" charset="0"/>
                <a:ea typeface="Kartika" panose="02020503030404060203"/>
              </a:rPr>
              <a:t>04</a:t>
            </a:r>
            <a:endParaRPr lang="en-US" altLang="zh-CN" sz="1600" dirty="0">
              <a:solidFill>
                <a:schemeClr val="bg1"/>
              </a:solidFill>
              <a:latin typeface="Impact" panose="020B0806030902050204" pitchFamily="34" charset="0"/>
              <a:ea typeface="Kartika" panose="02020503030404060203"/>
            </a:endParaRPr>
          </a:p>
        </p:txBody>
      </p:sp>
      <p:grpSp>
        <p:nvGrpSpPr>
          <p:cNvPr id="72" name="组合 48"/>
          <p:cNvGrpSpPr>
            <a:grpSpLocks noChangeAspect="1"/>
          </p:cNvGrpSpPr>
          <p:nvPr/>
        </p:nvGrpSpPr>
        <p:grpSpPr>
          <a:xfrm>
            <a:off x="6879622" y="3451030"/>
            <a:ext cx="256751" cy="287132"/>
            <a:chOff x="5999255" y="3275006"/>
            <a:chExt cx="402656" cy="450303"/>
          </a:xfrm>
          <a:solidFill>
            <a:schemeClr val="bg1"/>
          </a:solidFill>
        </p:grpSpPr>
        <p:sp>
          <p:nvSpPr>
            <p:cNvPr id="73" name="Freeform 108"/>
            <p:cNvSpPr>
              <a:spLocks noEditPoints="1"/>
            </p:cNvSpPr>
            <p:nvPr/>
          </p:nvSpPr>
          <p:spPr bwMode="auto">
            <a:xfrm>
              <a:off x="6068389" y="3442234"/>
              <a:ext cx="56988" cy="57923"/>
            </a:xfrm>
            <a:custGeom>
              <a:avLst/>
              <a:gdLst>
                <a:gd name="T0" fmla="*/ 13 w 26"/>
                <a:gd name="T1" fmla="*/ 0 h 26"/>
                <a:gd name="T2" fmla="*/ 0 w 26"/>
                <a:gd name="T3" fmla="*/ 13 h 26"/>
                <a:gd name="T4" fmla="*/ 13 w 26"/>
                <a:gd name="T5" fmla="*/ 26 h 26"/>
                <a:gd name="T6" fmla="*/ 26 w 26"/>
                <a:gd name="T7" fmla="*/ 13 h 26"/>
                <a:gd name="T8" fmla="*/ 13 w 26"/>
                <a:gd name="T9" fmla="*/ 0 h 26"/>
                <a:gd name="T10" fmla="*/ 13 w 26"/>
                <a:gd name="T11" fmla="*/ 23 h 26"/>
                <a:gd name="T12" fmla="*/ 3 w 26"/>
                <a:gd name="T13" fmla="*/ 13 h 26"/>
                <a:gd name="T14" fmla="*/ 13 w 26"/>
                <a:gd name="T15" fmla="*/ 3 h 26"/>
                <a:gd name="T16" fmla="*/ 23 w 26"/>
                <a:gd name="T17" fmla="*/ 13 h 26"/>
                <a:gd name="T18" fmla="*/ 13 w 26"/>
                <a:gd name="T19" fmla="*/ 2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6">
                  <a:moveTo>
                    <a:pt x="13" y="0"/>
                  </a:moveTo>
                  <a:cubicBezTo>
                    <a:pt x="6" y="0"/>
                    <a:pt x="0" y="6"/>
                    <a:pt x="0" y="13"/>
                  </a:cubicBezTo>
                  <a:cubicBezTo>
                    <a:pt x="0" y="20"/>
                    <a:pt x="6" y="26"/>
                    <a:pt x="13" y="26"/>
                  </a:cubicBezTo>
                  <a:cubicBezTo>
                    <a:pt x="20" y="26"/>
                    <a:pt x="26" y="20"/>
                    <a:pt x="26" y="13"/>
                  </a:cubicBezTo>
                  <a:cubicBezTo>
                    <a:pt x="26" y="6"/>
                    <a:pt x="20" y="0"/>
                    <a:pt x="13" y="0"/>
                  </a:cubicBezTo>
                  <a:close/>
                  <a:moveTo>
                    <a:pt x="13" y="23"/>
                  </a:moveTo>
                  <a:cubicBezTo>
                    <a:pt x="8" y="23"/>
                    <a:pt x="3" y="18"/>
                    <a:pt x="3" y="13"/>
                  </a:cubicBezTo>
                  <a:cubicBezTo>
                    <a:pt x="3" y="7"/>
                    <a:pt x="8" y="3"/>
                    <a:pt x="13" y="3"/>
                  </a:cubicBezTo>
                  <a:cubicBezTo>
                    <a:pt x="19" y="3"/>
                    <a:pt x="23" y="7"/>
                    <a:pt x="23" y="13"/>
                  </a:cubicBezTo>
                  <a:cubicBezTo>
                    <a:pt x="23" y="18"/>
                    <a:pt x="19" y="23"/>
                    <a:pt x="13"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4" name="Freeform 109"/>
            <p:cNvSpPr>
              <a:spLocks noEditPoints="1"/>
            </p:cNvSpPr>
            <p:nvPr/>
          </p:nvSpPr>
          <p:spPr bwMode="auto">
            <a:xfrm>
              <a:off x="6196380" y="3404865"/>
              <a:ext cx="48580" cy="48580"/>
            </a:xfrm>
            <a:custGeom>
              <a:avLst/>
              <a:gdLst>
                <a:gd name="T0" fmla="*/ 11 w 22"/>
                <a:gd name="T1" fmla="*/ 0 h 22"/>
                <a:gd name="T2" fmla="*/ 0 w 22"/>
                <a:gd name="T3" fmla="*/ 11 h 22"/>
                <a:gd name="T4" fmla="*/ 11 w 22"/>
                <a:gd name="T5" fmla="*/ 22 h 22"/>
                <a:gd name="T6" fmla="*/ 22 w 22"/>
                <a:gd name="T7" fmla="*/ 11 h 22"/>
                <a:gd name="T8" fmla="*/ 11 w 22"/>
                <a:gd name="T9" fmla="*/ 0 h 22"/>
                <a:gd name="T10" fmla="*/ 11 w 22"/>
                <a:gd name="T11" fmla="*/ 17 h 22"/>
                <a:gd name="T12" fmla="*/ 5 w 22"/>
                <a:gd name="T13" fmla="*/ 11 h 22"/>
                <a:gd name="T14" fmla="*/ 11 w 22"/>
                <a:gd name="T15" fmla="*/ 5 h 22"/>
                <a:gd name="T16" fmla="*/ 17 w 22"/>
                <a:gd name="T17" fmla="*/ 11 h 22"/>
                <a:gd name="T18" fmla="*/ 11 w 22"/>
                <a:gd name="T19" fmla="*/ 17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 h="22">
                  <a:moveTo>
                    <a:pt x="11" y="0"/>
                  </a:moveTo>
                  <a:cubicBezTo>
                    <a:pt x="5" y="0"/>
                    <a:pt x="0" y="5"/>
                    <a:pt x="0" y="11"/>
                  </a:cubicBezTo>
                  <a:cubicBezTo>
                    <a:pt x="0" y="17"/>
                    <a:pt x="5" y="22"/>
                    <a:pt x="11" y="22"/>
                  </a:cubicBezTo>
                  <a:cubicBezTo>
                    <a:pt x="17" y="22"/>
                    <a:pt x="22" y="17"/>
                    <a:pt x="22" y="11"/>
                  </a:cubicBezTo>
                  <a:cubicBezTo>
                    <a:pt x="22" y="5"/>
                    <a:pt x="17" y="0"/>
                    <a:pt x="11" y="0"/>
                  </a:cubicBezTo>
                  <a:close/>
                  <a:moveTo>
                    <a:pt x="11" y="17"/>
                  </a:moveTo>
                  <a:cubicBezTo>
                    <a:pt x="8" y="17"/>
                    <a:pt x="5" y="14"/>
                    <a:pt x="5" y="11"/>
                  </a:cubicBezTo>
                  <a:cubicBezTo>
                    <a:pt x="5" y="8"/>
                    <a:pt x="8" y="5"/>
                    <a:pt x="11" y="5"/>
                  </a:cubicBezTo>
                  <a:cubicBezTo>
                    <a:pt x="14" y="5"/>
                    <a:pt x="17" y="8"/>
                    <a:pt x="17" y="11"/>
                  </a:cubicBezTo>
                  <a:cubicBezTo>
                    <a:pt x="17" y="14"/>
                    <a:pt x="14" y="17"/>
                    <a:pt x="11"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5" name="Freeform 110"/>
            <p:cNvSpPr>
              <a:spLocks noEditPoints="1"/>
            </p:cNvSpPr>
            <p:nvPr/>
          </p:nvSpPr>
          <p:spPr bwMode="auto">
            <a:xfrm>
              <a:off x="6081468" y="3456248"/>
              <a:ext cx="30829" cy="30829"/>
            </a:xfrm>
            <a:custGeom>
              <a:avLst/>
              <a:gdLst>
                <a:gd name="T0" fmla="*/ 7 w 14"/>
                <a:gd name="T1" fmla="*/ 0 h 14"/>
                <a:gd name="T2" fmla="*/ 0 w 14"/>
                <a:gd name="T3" fmla="*/ 7 h 14"/>
                <a:gd name="T4" fmla="*/ 7 w 14"/>
                <a:gd name="T5" fmla="*/ 14 h 14"/>
                <a:gd name="T6" fmla="*/ 14 w 14"/>
                <a:gd name="T7" fmla="*/ 7 h 14"/>
                <a:gd name="T8" fmla="*/ 7 w 14"/>
                <a:gd name="T9" fmla="*/ 0 h 14"/>
                <a:gd name="T10" fmla="*/ 7 w 14"/>
                <a:gd name="T11" fmla="*/ 10 h 14"/>
                <a:gd name="T12" fmla="*/ 4 w 14"/>
                <a:gd name="T13" fmla="*/ 7 h 14"/>
                <a:gd name="T14" fmla="*/ 7 w 14"/>
                <a:gd name="T15" fmla="*/ 3 h 14"/>
                <a:gd name="T16" fmla="*/ 11 w 14"/>
                <a:gd name="T17" fmla="*/ 7 h 14"/>
                <a:gd name="T18" fmla="*/ 7 w 14"/>
                <a:gd name="T19" fmla="*/ 1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4">
                  <a:moveTo>
                    <a:pt x="7" y="0"/>
                  </a:moveTo>
                  <a:cubicBezTo>
                    <a:pt x="3" y="0"/>
                    <a:pt x="0" y="3"/>
                    <a:pt x="0" y="7"/>
                  </a:cubicBezTo>
                  <a:cubicBezTo>
                    <a:pt x="0" y="11"/>
                    <a:pt x="3" y="14"/>
                    <a:pt x="7" y="14"/>
                  </a:cubicBezTo>
                  <a:cubicBezTo>
                    <a:pt x="11" y="14"/>
                    <a:pt x="14" y="11"/>
                    <a:pt x="14" y="7"/>
                  </a:cubicBezTo>
                  <a:cubicBezTo>
                    <a:pt x="14" y="3"/>
                    <a:pt x="11" y="0"/>
                    <a:pt x="7" y="0"/>
                  </a:cubicBezTo>
                  <a:close/>
                  <a:moveTo>
                    <a:pt x="7" y="10"/>
                  </a:moveTo>
                  <a:cubicBezTo>
                    <a:pt x="5" y="10"/>
                    <a:pt x="4" y="9"/>
                    <a:pt x="4" y="7"/>
                  </a:cubicBezTo>
                  <a:cubicBezTo>
                    <a:pt x="4" y="5"/>
                    <a:pt x="5" y="3"/>
                    <a:pt x="7" y="3"/>
                  </a:cubicBezTo>
                  <a:cubicBezTo>
                    <a:pt x="9" y="3"/>
                    <a:pt x="11" y="5"/>
                    <a:pt x="11" y="7"/>
                  </a:cubicBezTo>
                  <a:cubicBezTo>
                    <a:pt x="11" y="9"/>
                    <a:pt x="9" y="10"/>
                    <a:pt x="7"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6" name="Freeform 111"/>
            <p:cNvSpPr>
              <a:spLocks noEditPoints="1"/>
            </p:cNvSpPr>
            <p:nvPr/>
          </p:nvSpPr>
          <p:spPr bwMode="auto">
            <a:xfrm>
              <a:off x="6172090" y="3380575"/>
              <a:ext cx="97161" cy="97160"/>
            </a:xfrm>
            <a:custGeom>
              <a:avLst/>
              <a:gdLst>
                <a:gd name="T0" fmla="*/ 22 w 44"/>
                <a:gd name="T1" fmla="*/ 0 h 44"/>
                <a:gd name="T2" fmla="*/ 0 w 44"/>
                <a:gd name="T3" fmla="*/ 22 h 44"/>
                <a:gd name="T4" fmla="*/ 22 w 44"/>
                <a:gd name="T5" fmla="*/ 44 h 44"/>
                <a:gd name="T6" fmla="*/ 44 w 44"/>
                <a:gd name="T7" fmla="*/ 22 h 44"/>
                <a:gd name="T8" fmla="*/ 22 w 44"/>
                <a:gd name="T9" fmla="*/ 0 h 44"/>
                <a:gd name="T10" fmla="*/ 22 w 44"/>
                <a:gd name="T11" fmla="*/ 39 h 44"/>
                <a:gd name="T12" fmla="*/ 5 w 44"/>
                <a:gd name="T13" fmla="*/ 22 h 44"/>
                <a:gd name="T14" fmla="*/ 22 w 44"/>
                <a:gd name="T15" fmla="*/ 6 h 44"/>
                <a:gd name="T16" fmla="*/ 39 w 44"/>
                <a:gd name="T17" fmla="*/ 22 h 44"/>
                <a:gd name="T18" fmla="*/ 22 w 44"/>
                <a:gd name="T19" fmla="*/ 3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2" y="39"/>
                  </a:moveTo>
                  <a:cubicBezTo>
                    <a:pt x="13" y="39"/>
                    <a:pt x="5" y="31"/>
                    <a:pt x="5" y="22"/>
                  </a:cubicBezTo>
                  <a:cubicBezTo>
                    <a:pt x="5" y="13"/>
                    <a:pt x="13" y="6"/>
                    <a:pt x="22" y="6"/>
                  </a:cubicBezTo>
                  <a:cubicBezTo>
                    <a:pt x="31" y="6"/>
                    <a:pt x="39" y="13"/>
                    <a:pt x="39" y="22"/>
                  </a:cubicBezTo>
                  <a:cubicBezTo>
                    <a:pt x="39" y="31"/>
                    <a:pt x="31" y="39"/>
                    <a:pt x="22"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7" name="Freeform 112"/>
            <p:cNvSpPr>
              <a:spLocks noEditPoints="1"/>
            </p:cNvSpPr>
            <p:nvPr/>
          </p:nvSpPr>
          <p:spPr bwMode="auto">
            <a:xfrm>
              <a:off x="5999255" y="3275006"/>
              <a:ext cx="402656" cy="450303"/>
            </a:xfrm>
            <a:custGeom>
              <a:avLst/>
              <a:gdLst>
                <a:gd name="T0" fmla="*/ 157 w 182"/>
                <a:gd name="T1" fmla="*/ 96 h 204"/>
                <a:gd name="T2" fmla="*/ 153 w 182"/>
                <a:gd name="T3" fmla="*/ 48 h 204"/>
                <a:gd name="T4" fmla="*/ 78 w 182"/>
                <a:gd name="T5" fmla="*/ 0 h 204"/>
                <a:gd name="T6" fmla="*/ 1 w 182"/>
                <a:gd name="T7" fmla="*/ 79 h 204"/>
                <a:gd name="T8" fmla="*/ 0 w 182"/>
                <a:gd name="T9" fmla="*/ 204 h 204"/>
                <a:gd name="T10" fmla="*/ 113 w 182"/>
                <a:gd name="T11" fmla="*/ 176 h 204"/>
                <a:gd name="T12" fmla="*/ 147 w 182"/>
                <a:gd name="T13" fmla="*/ 176 h 204"/>
                <a:gd name="T14" fmla="*/ 147 w 182"/>
                <a:gd name="T15" fmla="*/ 176 h 204"/>
                <a:gd name="T16" fmla="*/ 156 w 182"/>
                <a:gd name="T17" fmla="*/ 151 h 204"/>
                <a:gd name="T18" fmla="*/ 146 w 182"/>
                <a:gd name="T19" fmla="*/ 145 h 204"/>
                <a:gd name="T20" fmla="*/ 156 w 182"/>
                <a:gd name="T21" fmla="*/ 140 h 204"/>
                <a:gd name="T22" fmla="*/ 155 w 182"/>
                <a:gd name="T23" fmla="*/ 138 h 204"/>
                <a:gd name="T24" fmla="*/ 170 w 182"/>
                <a:gd name="T25" fmla="*/ 111 h 204"/>
                <a:gd name="T26" fmla="*/ 62 w 182"/>
                <a:gd name="T27" fmla="*/ 93 h 204"/>
                <a:gd name="T28" fmla="*/ 62 w 182"/>
                <a:gd name="T29" fmla="*/ 102 h 204"/>
                <a:gd name="T30" fmla="*/ 54 w 182"/>
                <a:gd name="T31" fmla="*/ 105 h 204"/>
                <a:gd name="T32" fmla="*/ 48 w 182"/>
                <a:gd name="T33" fmla="*/ 110 h 204"/>
                <a:gd name="T34" fmla="*/ 40 w 182"/>
                <a:gd name="T35" fmla="*/ 107 h 204"/>
                <a:gd name="T36" fmla="*/ 32 w 182"/>
                <a:gd name="T37" fmla="*/ 107 h 204"/>
                <a:gd name="T38" fmla="*/ 28 w 182"/>
                <a:gd name="T39" fmla="*/ 99 h 204"/>
                <a:gd name="T40" fmla="*/ 22 w 182"/>
                <a:gd name="T41" fmla="*/ 93 h 204"/>
                <a:gd name="T42" fmla="*/ 26 w 182"/>
                <a:gd name="T43" fmla="*/ 85 h 204"/>
                <a:gd name="T44" fmla="*/ 26 w 182"/>
                <a:gd name="T45" fmla="*/ 76 h 204"/>
                <a:gd name="T46" fmla="*/ 34 w 182"/>
                <a:gd name="T47" fmla="*/ 73 h 204"/>
                <a:gd name="T48" fmla="*/ 40 w 182"/>
                <a:gd name="T49" fmla="*/ 68 h 204"/>
                <a:gd name="T50" fmla="*/ 48 w 182"/>
                <a:gd name="T51" fmla="*/ 71 h 204"/>
                <a:gd name="T52" fmla="*/ 57 w 182"/>
                <a:gd name="T53" fmla="*/ 71 h 204"/>
                <a:gd name="T54" fmla="*/ 60 w 182"/>
                <a:gd name="T55" fmla="*/ 79 h 204"/>
                <a:gd name="T56" fmla="*/ 66 w 182"/>
                <a:gd name="T57" fmla="*/ 85 h 204"/>
                <a:gd name="T58" fmla="*/ 136 w 182"/>
                <a:gd name="T59" fmla="*/ 77 h 204"/>
                <a:gd name="T60" fmla="*/ 126 w 182"/>
                <a:gd name="T61" fmla="*/ 87 h 204"/>
                <a:gd name="T62" fmla="*/ 121 w 182"/>
                <a:gd name="T63" fmla="*/ 100 h 204"/>
                <a:gd name="T64" fmla="*/ 107 w 182"/>
                <a:gd name="T65" fmla="*/ 100 h 204"/>
                <a:gd name="T66" fmla="*/ 94 w 182"/>
                <a:gd name="T67" fmla="*/ 105 h 204"/>
                <a:gd name="T68" fmla="*/ 83 w 182"/>
                <a:gd name="T69" fmla="*/ 96 h 204"/>
                <a:gd name="T70" fmla="*/ 70 w 182"/>
                <a:gd name="T71" fmla="*/ 91 h 204"/>
                <a:gd name="T72" fmla="*/ 70 w 182"/>
                <a:gd name="T73" fmla="*/ 77 h 204"/>
                <a:gd name="T74" fmla="*/ 64 w 182"/>
                <a:gd name="T75" fmla="*/ 64 h 204"/>
                <a:gd name="T76" fmla="*/ 74 w 182"/>
                <a:gd name="T77" fmla="*/ 53 h 204"/>
                <a:gd name="T78" fmla="*/ 79 w 182"/>
                <a:gd name="T79" fmla="*/ 40 h 204"/>
                <a:gd name="T80" fmla="*/ 94 w 182"/>
                <a:gd name="T81" fmla="*/ 40 h 204"/>
                <a:gd name="T82" fmla="*/ 107 w 182"/>
                <a:gd name="T83" fmla="*/ 35 h 204"/>
                <a:gd name="T84" fmla="*/ 117 w 182"/>
                <a:gd name="T85" fmla="*/ 44 h 204"/>
                <a:gd name="T86" fmla="*/ 130 w 182"/>
                <a:gd name="T87" fmla="*/ 49 h 204"/>
                <a:gd name="T88" fmla="*/ 130 w 182"/>
                <a:gd name="T89" fmla="*/ 64 h 204"/>
                <a:gd name="T90" fmla="*/ 136 w 182"/>
                <a:gd name="T91" fmla="*/ 77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204">
                  <a:moveTo>
                    <a:pt x="170" y="111"/>
                  </a:moveTo>
                  <a:cubicBezTo>
                    <a:pt x="166" y="107"/>
                    <a:pt x="160" y="102"/>
                    <a:pt x="157" y="96"/>
                  </a:cubicBezTo>
                  <a:cubicBezTo>
                    <a:pt x="153" y="87"/>
                    <a:pt x="158" y="79"/>
                    <a:pt x="157" y="70"/>
                  </a:cubicBezTo>
                  <a:cubicBezTo>
                    <a:pt x="157" y="63"/>
                    <a:pt x="155" y="54"/>
                    <a:pt x="153" y="48"/>
                  </a:cubicBezTo>
                  <a:cubicBezTo>
                    <a:pt x="149" y="37"/>
                    <a:pt x="142" y="28"/>
                    <a:pt x="133" y="21"/>
                  </a:cubicBezTo>
                  <a:cubicBezTo>
                    <a:pt x="119" y="8"/>
                    <a:pt x="100" y="0"/>
                    <a:pt x="78" y="0"/>
                  </a:cubicBezTo>
                  <a:cubicBezTo>
                    <a:pt x="35" y="0"/>
                    <a:pt x="0" y="32"/>
                    <a:pt x="0" y="71"/>
                  </a:cubicBezTo>
                  <a:cubicBezTo>
                    <a:pt x="0" y="74"/>
                    <a:pt x="0" y="77"/>
                    <a:pt x="1" y="79"/>
                  </a:cubicBezTo>
                  <a:cubicBezTo>
                    <a:pt x="1" y="96"/>
                    <a:pt x="6" y="117"/>
                    <a:pt x="22" y="139"/>
                  </a:cubicBezTo>
                  <a:cubicBezTo>
                    <a:pt x="22" y="139"/>
                    <a:pt x="43" y="182"/>
                    <a:pt x="0" y="204"/>
                  </a:cubicBezTo>
                  <a:cubicBezTo>
                    <a:pt x="95" y="204"/>
                    <a:pt x="95" y="204"/>
                    <a:pt x="95" y="204"/>
                  </a:cubicBezTo>
                  <a:cubicBezTo>
                    <a:pt x="95" y="204"/>
                    <a:pt x="102" y="176"/>
                    <a:pt x="113" y="176"/>
                  </a:cubicBezTo>
                  <a:cubicBezTo>
                    <a:pt x="123" y="176"/>
                    <a:pt x="133" y="177"/>
                    <a:pt x="142" y="176"/>
                  </a:cubicBezTo>
                  <a:cubicBezTo>
                    <a:pt x="144" y="177"/>
                    <a:pt x="146" y="176"/>
                    <a:pt x="147" y="176"/>
                  </a:cubicBezTo>
                  <a:cubicBezTo>
                    <a:pt x="147" y="176"/>
                    <a:pt x="147" y="176"/>
                    <a:pt x="147" y="176"/>
                  </a:cubicBezTo>
                  <a:cubicBezTo>
                    <a:pt x="147" y="176"/>
                    <a:pt x="147" y="176"/>
                    <a:pt x="147" y="176"/>
                  </a:cubicBezTo>
                  <a:cubicBezTo>
                    <a:pt x="154" y="173"/>
                    <a:pt x="149" y="157"/>
                    <a:pt x="149" y="157"/>
                  </a:cubicBezTo>
                  <a:cubicBezTo>
                    <a:pt x="153" y="155"/>
                    <a:pt x="156" y="153"/>
                    <a:pt x="156" y="151"/>
                  </a:cubicBezTo>
                  <a:cubicBezTo>
                    <a:pt x="156" y="150"/>
                    <a:pt x="156" y="150"/>
                    <a:pt x="156" y="150"/>
                  </a:cubicBezTo>
                  <a:cubicBezTo>
                    <a:pt x="156" y="148"/>
                    <a:pt x="152" y="146"/>
                    <a:pt x="146" y="145"/>
                  </a:cubicBezTo>
                  <a:cubicBezTo>
                    <a:pt x="149" y="145"/>
                    <a:pt x="149" y="145"/>
                    <a:pt x="149" y="145"/>
                  </a:cubicBezTo>
                  <a:cubicBezTo>
                    <a:pt x="153" y="145"/>
                    <a:pt x="156" y="143"/>
                    <a:pt x="156" y="140"/>
                  </a:cubicBezTo>
                  <a:cubicBezTo>
                    <a:pt x="156" y="140"/>
                    <a:pt x="156" y="140"/>
                    <a:pt x="156" y="140"/>
                  </a:cubicBezTo>
                  <a:cubicBezTo>
                    <a:pt x="156" y="139"/>
                    <a:pt x="156" y="138"/>
                    <a:pt x="155" y="138"/>
                  </a:cubicBezTo>
                  <a:cubicBezTo>
                    <a:pt x="156" y="135"/>
                    <a:pt x="159" y="121"/>
                    <a:pt x="160" y="121"/>
                  </a:cubicBezTo>
                  <a:cubicBezTo>
                    <a:pt x="182" y="119"/>
                    <a:pt x="170" y="111"/>
                    <a:pt x="170" y="111"/>
                  </a:cubicBezTo>
                  <a:close/>
                  <a:moveTo>
                    <a:pt x="66" y="93"/>
                  </a:moveTo>
                  <a:cubicBezTo>
                    <a:pt x="62" y="93"/>
                    <a:pt x="62" y="93"/>
                    <a:pt x="62" y="93"/>
                  </a:cubicBezTo>
                  <a:cubicBezTo>
                    <a:pt x="62" y="95"/>
                    <a:pt x="61" y="97"/>
                    <a:pt x="60" y="99"/>
                  </a:cubicBezTo>
                  <a:cubicBezTo>
                    <a:pt x="62" y="102"/>
                    <a:pt x="62" y="102"/>
                    <a:pt x="62" y="102"/>
                  </a:cubicBezTo>
                  <a:cubicBezTo>
                    <a:pt x="57" y="107"/>
                    <a:pt x="57" y="107"/>
                    <a:pt x="57" y="107"/>
                  </a:cubicBezTo>
                  <a:cubicBezTo>
                    <a:pt x="54" y="105"/>
                    <a:pt x="54" y="105"/>
                    <a:pt x="54" y="105"/>
                  </a:cubicBezTo>
                  <a:cubicBezTo>
                    <a:pt x="52" y="106"/>
                    <a:pt x="50" y="107"/>
                    <a:pt x="48" y="107"/>
                  </a:cubicBezTo>
                  <a:cubicBezTo>
                    <a:pt x="48" y="110"/>
                    <a:pt x="48" y="110"/>
                    <a:pt x="48" y="110"/>
                  </a:cubicBezTo>
                  <a:cubicBezTo>
                    <a:pt x="40" y="110"/>
                    <a:pt x="40" y="110"/>
                    <a:pt x="40" y="110"/>
                  </a:cubicBezTo>
                  <a:cubicBezTo>
                    <a:pt x="40" y="107"/>
                    <a:pt x="40" y="107"/>
                    <a:pt x="40" y="107"/>
                  </a:cubicBezTo>
                  <a:cubicBezTo>
                    <a:pt x="38" y="107"/>
                    <a:pt x="36" y="106"/>
                    <a:pt x="34" y="105"/>
                  </a:cubicBezTo>
                  <a:cubicBezTo>
                    <a:pt x="32" y="107"/>
                    <a:pt x="32" y="107"/>
                    <a:pt x="32" y="107"/>
                  </a:cubicBezTo>
                  <a:cubicBezTo>
                    <a:pt x="26" y="102"/>
                    <a:pt x="26" y="102"/>
                    <a:pt x="26" y="102"/>
                  </a:cubicBezTo>
                  <a:cubicBezTo>
                    <a:pt x="28" y="99"/>
                    <a:pt x="28" y="99"/>
                    <a:pt x="28" y="99"/>
                  </a:cubicBezTo>
                  <a:cubicBezTo>
                    <a:pt x="27" y="97"/>
                    <a:pt x="26" y="95"/>
                    <a:pt x="26" y="93"/>
                  </a:cubicBezTo>
                  <a:cubicBezTo>
                    <a:pt x="22" y="93"/>
                    <a:pt x="22" y="93"/>
                    <a:pt x="22" y="93"/>
                  </a:cubicBezTo>
                  <a:cubicBezTo>
                    <a:pt x="22" y="85"/>
                    <a:pt x="22" y="85"/>
                    <a:pt x="22" y="85"/>
                  </a:cubicBezTo>
                  <a:cubicBezTo>
                    <a:pt x="26" y="85"/>
                    <a:pt x="26" y="85"/>
                    <a:pt x="26" y="85"/>
                  </a:cubicBezTo>
                  <a:cubicBezTo>
                    <a:pt x="26" y="83"/>
                    <a:pt x="27" y="81"/>
                    <a:pt x="28" y="79"/>
                  </a:cubicBezTo>
                  <a:cubicBezTo>
                    <a:pt x="26" y="76"/>
                    <a:pt x="26" y="76"/>
                    <a:pt x="26" y="76"/>
                  </a:cubicBezTo>
                  <a:cubicBezTo>
                    <a:pt x="31" y="71"/>
                    <a:pt x="31" y="71"/>
                    <a:pt x="31" y="71"/>
                  </a:cubicBezTo>
                  <a:cubicBezTo>
                    <a:pt x="34" y="73"/>
                    <a:pt x="34" y="73"/>
                    <a:pt x="34" y="73"/>
                  </a:cubicBezTo>
                  <a:cubicBezTo>
                    <a:pt x="36" y="72"/>
                    <a:pt x="38" y="71"/>
                    <a:pt x="40" y="71"/>
                  </a:cubicBezTo>
                  <a:cubicBezTo>
                    <a:pt x="40" y="68"/>
                    <a:pt x="40" y="68"/>
                    <a:pt x="40" y="68"/>
                  </a:cubicBezTo>
                  <a:cubicBezTo>
                    <a:pt x="48" y="68"/>
                    <a:pt x="48" y="68"/>
                    <a:pt x="48" y="68"/>
                  </a:cubicBezTo>
                  <a:cubicBezTo>
                    <a:pt x="48" y="71"/>
                    <a:pt x="48" y="71"/>
                    <a:pt x="48" y="71"/>
                  </a:cubicBezTo>
                  <a:cubicBezTo>
                    <a:pt x="50" y="71"/>
                    <a:pt x="52" y="72"/>
                    <a:pt x="54" y="73"/>
                  </a:cubicBezTo>
                  <a:cubicBezTo>
                    <a:pt x="57" y="71"/>
                    <a:pt x="57" y="71"/>
                    <a:pt x="57" y="71"/>
                  </a:cubicBezTo>
                  <a:cubicBezTo>
                    <a:pt x="63" y="76"/>
                    <a:pt x="63" y="76"/>
                    <a:pt x="63" y="76"/>
                  </a:cubicBezTo>
                  <a:cubicBezTo>
                    <a:pt x="60" y="79"/>
                    <a:pt x="60" y="79"/>
                    <a:pt x="60" y="79"/>
                  </a:cubicBezTo>
                  <a:cubicBezTo>
                    <a:pt x="61" y="81"/>
                    <a:pt x="62" y="83"/>
                    <a:pt x="63" y="85"/>
                  </a:cubicBezTo>
                  <a:cubicBezTo>
                    <a:pt x="66" y="85"/>
                    <a:pt x="66" y="85"/>
                    <a:pt x="66" y="85"/>
                  </a:cubicBezTo>
                  <a:lnTo>
                    <a:pt x="66" y="93"/>
                  </a:lnTo>
                  <a:close/>
                  <a:moveTo>
                    <a:pt x="136" y="77"/>
                  </a:moveTo>
                  <a:cubicBezTo>
                    <a:pt x="130" y="77"/>
                    <a:pt x="130" y="77"/>
                    <a:pt x="130" y="77"/>
                  </a:cubicBezTo>
                  <a:cubicBezTo>
                    <a:pt x="129" y="80"/>
                    <a:pt x="128" y="84"/>
                    <a:pt x="126" y="87"/>
                  </a:cubicBezTo>
                  <a:cubicBezTo>
                    <a:pt x="130" y="91"/>
                    <a:pt x="130" y="91"/>
                    <a:pt x="130" y="91"/>
                  </a:cubicBezTo>
                  <a:cubicBezTo>
                    <a:pt x="121" y="100"/>
                    <a:pt x="121" y="100"/>
                    <a:pt x="121" y="100"/>
                  </a:cubicBezTo>
                  <a:cubicBezTo>
                    <a:pt x="117" y="96"/>
                    <a:pt x="117" y="96"/>
                    <a:pt x="117" y="96"/>
                  </a:cubicBezTo>
                  <a:cubicBezTo>
                    <a:pt x="114" y="98"/>
                    <a:pt x="110" y="99"/>
                    <a:pt x="107" y="100"/>
                  </a:cubicBezTo>
                  <a:cubicBezTo>
                    <a:pt x="107" y="105"/>
                    <a:pt x="107" y="105"/>
                    <a:pt x="107" y="105"/>
                  </a:cubicBezTo>
                  <a:cubicBezTo>
                    <a:pt x="94" y="105"/>
                    <a:pt x="94" y="105"/>
                    <a:pt x="94" y="105"/>
                  </a:cubicBezTo>
                  <a:cubicBezTo>
                    <a:pt x="94" y="100"/>
                    <a:pt x="94" y="100"/>
                    <a:pt x="94" y="100"/>
                  </a:cubicBezTo>
                  <a:cubicBezTo>
                    <a:pt x="90" y="100"/>
                    <a:pt x="86" y="98"/>
                    <a:pt x="83" y="96"/>
                  </a:cubicBezTo>
                  <a:cubicBezTo>
                    <a:pt x="79" y="100"/>
                    <a:pt x="79" y="100"/>
                    <a:pt x="79" y="100"/>
                  </a:cubicBezTo>
                  <a:cubicBezTo>
                    <a:pt x="70" y="91"/>
                    <a:pt x="70" y="91"/>
                    <a:pt x="70" y="91"/>
                  </a:cubicBezTo>
                  <a:cubicBezTo>
                    <a:pt x="74" y="87"/>
                    <a:pt x="74" y="87"/>
                    <a:pt x="74" y="87"/>
                  </a:cubicBezTo>
                  <a:cubicBezTo>
                    <a:pt x="72" y="84"/>
                    <a:pt x="71" y="81"/>
                    <a:pt x="70" y="77"/>
                  </a:cubicBezTo>
                  <a:cubicBezTo>
                    <a:pt x="64" y="77"/>
                    <a:pt x="64" y="77"/>
                    <a:pt x="64" y="77"/>
                  </a:cubicBezTo>
                  <a:cubicBezTo>
                    <a:pt x="64" y="64"/>
                    <a:pt x="64" y="64"/>
                    <a:pt x="64" y="64"/>
                  </a:cubicBezTo>
                  <a:cubicBezTo>
                    <a:pt x="70" y="64"/>
                    <a:pt x="70" y="64"/>
                    <a:pt x="70" y="64"/>
                  </a:cubicBezTo>
                  <a:cubicBezTo>
                    <a:pt x="70" y="60"/>
                    <a:pt x="72" y="56"/>
                    <a:pt x="74" y="53"/>
                  </a:cubicBezTo>
                  <a:cubicBezTo>
                    <a:pt x="70" y="49"/>
                    <a:pt x="70" y="49"/>
                    <a:pt x="70" y="49"/>
                  </a:cubicBezTo>
                  <a:cubicBezTo>
                    <a:pt x="79" y="40"/>
                    <a:pt x="79" y="40"/>
                    <a:pt x="79" y="40"/>
                  </a:cubicBezTo>
                  <a:cubicBezTo>
                    <a:pt x="83" y="44"/>
                    <a:pt x="83" y="44"/>
                    <a:pt x="83" y="44"/>
                  </a:cubicBezTo>
                  <a:cubicBezTo>
                    <a:pt x="86" y="42"/>
                    <a:pt x="90" y="41"/>
                    <a:pt x="94" y="40"/>
                  </a:cubicBezTo>
                  <a:cubicBezTo>
                    <a:pt x="94" y="35"/>
                    <a:pt x="94" y="35"/>
                    <a:pt x="94" y="35"/>
                  </a:cubicBezTo>
                  <a:cubicBezTo>
                    <a:pt x="107" y="35"/>
                    <a:pt x="107" y="35"/>
                    <a:pt x="107" y="35"/>
                  </a:cubicBezTo>
                  <a:cubicBezTo>
                    <a:pt x="107" y="40"/>
                    <a:pt x="107" y="40"/>
                    <a:pt x="107" y="40"/>
                  </a:cubicBezTo>
                  <a:cubicBezTo>
                    <a:pt x="110" y="41"/>
                    <a:pt x="114" y="42"/>
                    <a:pt x="117" y="44"/>
                  </a:cubicBezTo>
                  <a:cubicBezTo>
                    <a:pt x="121" y="40"/>
                    <a:pt x="121" y="40"/>
                    <a:pt x="121" y="40"/>
                  </a:cubicBezTo>
                  <a:cubicBezTo>
                    <a:pt x="130" y="49"/>
                    <a:pt x="130" y="49"/>
                    <a:pt x="130" y="49"/>
                  </a:cubicBezTo>
                  <a:cubicBezTo>
                    <a:pt x="126" y="53"/>
                    <a:pt x="126" y="53"/>
                    <a:pt x="126" y="53"/>
                  </a:cubicBezTo>
                  <a:cubicBezTo>
                    <a:pt x="128" y="57"/>
                    <a:pt x="130" y="60"/>
                    <a:pt x="130" y="64"/>
                  </a:cubicBezTo>
                  <a:cubicBezTo>
                    <a:pt x="136" y="64"/>
                    <a:pt x="136" y="64"/>
                    <a:pt x="136" y="64"/>
                  </a:cubicBezTo>
                  <a:lnTo>
                    <a:pt x="136" y="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grpSp>
        <p:nvGrpSpPr>
          <p:cNvPr id="82" name="组合 58"/>
          <p:cNvGrpSpPr/>
          <p:nvPr/>
        </p:nvGrpSpPr>
        <p:grpSpPr>
          <a:xfrm>
            <a:off x="6860883" y="2821760"/>
            <a:ext cx="268241" cy="266951"/>
            <a:chOff x="-136302" y="1682102"/>
            <a:chExt cx="660401" cy="657225"/>
          </a:xfrm>
          <a:solidFill>
            <a:schemeClr val="bg1"/>
          </a:solidFill>
        </p:grpSpPr>
        <p:sp>
          <p:nvSpPr>
            <p:cNvPr id="83" name="Freeform 36"/>
            <p:cNvSpPr/>
            <p:nvPr/>
          </p:nvSpPr>
          <p:spPr bwMode="auto">
            <a:xfrm>
              <a:off x="214536" y="1682102"/>
              <a:ext cx="309563" cy="309563"/>
            </a:xfrm>
            <a:custGeom>
              <a:avLst/>
              <a:gdLst>
                <a:gd name="T0" fmla="*/ 0 w 138"/>
                <a:gd name="T1" fmla="*/ 0 h 138"/>
                <a:gd name="T2" fmla="*/ 0 w 138"/>
                <a:gd name="T3" fmla="*/ 138 h 138"/>
                <a:gd name="T4" fmla="*/ 138 w 138"/>
                <a:gd name="T5" fmla="*/ 138 h 138"/>
                <a:gd name="T6" fmla="*/ 0 w 138"/>
                <a:gd name="T7" fmla="*/ 0 h 138"/>
              </a:gdLst>
              <a:ahLst/>
              <a:cxnLst>
                <a:cxn ang="0">
                  <a:pos x="T0" y="T1"/>
                </a:cxn>
                <a:cxn ang="0">
                  <a:pos x="T2" y="T3"/>
                </a:cxn>
                <a:cxn ang="0">
                  <a:pos x="T4" y="T5"/>
                </a:cxn>
                <a:cxn ang="0">
                  <a:pos x="T6" y="T7"/>
                </a:cxn>
              </a:cxnLst>
              <a:rect l="0" t="0" r="r" b="b"/>
              <a:pathLst>
                <a:path w="138" h="138">
                  <a:moveTo>
                    <a:pt x="0" y="0"/>
                  </a:moveTo>
                  <a:cubicBezTo>
                    <a:pt x="0" y="138"/>
                    <a:pt x="0" y="138"/>
                    <a:pt x="0" y="138"/>
                  </a:cubicBezTo>
                  <a:cubicBezTo>
                    <a:pt x="138" y="138"/>
                    <a:pt x="138" y="138"/>
                    <a:pt x="138" y="138"/>
                  </a:cubicBezTo>
                  <a:cubicBezTo>
                    <a:pt x="134" y="63"/>
                    <a:pt x="74"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84" name="Freeform 37"/>
            <p:cNvSpPr/>
            <p:nvPr/>
          </p:nvSpPr>
          <p:spPr bwMode="auto">
            <a:xfrm>
              <a:off x="-136302" y="1682102"/>
              <a:ext cx="660400" cy="657225"/>
            </a:xfrm>
            <a:custGeom>
              <a:avLst/>
              <a:gdLst>
                <a:gd name="T0" fmla="*/ 139 w 294"/>
                <a:gd name="T1" fmla="*/ 154 h 293"/>
                <a:gd name="T2" fmla="*/ 139 w 294"/>
                <a:gd name="T3" fmla="*/ 0 h 293"/>
                <a:gd name="T4" fmla="*/ 0 w 294"/>
                <a:gd name="T5" fmla="*/ 146 h 293"/>
                <a:gd name="T6" fmla="*/ 147 w 294"/>
                <a:gd name="T7" fmla="*/ 293 h 293"/>
                <a:gd name="T8" fmla="*/ 294 w 294"/>
                <a:gd name="T9" fmla="*/ 154 h 293"/>
                <a:gd name="T10" fmla="*/ 139 w 294"/>
                <a:gd name="T11" fmla="*/ 154 h 293"/>
              </a:gdLst>
              <a:ahLst/>
              <a:cxnLst>
                <a:cxn ang="0">
                  <a:pos x="T0" y="T1"/>
                </a:cxn>
                <a:cxn ang="0">
                  <a:pos x="T2" y="T3"/>
                </a:cxn>
                <a:cxn ang="0">
                  <a:pos x="T4" y="T5"/>
                </a:cxn>
                <a:cxn ang="0">
                  <a:pos x="T6" y="T7"/>
                </a:cxn>
                <a:cxn ang="0">
                  <a:pos x="T8" y="T9"/>
                </a:cxn>
                <a:cxn ang="0">
                  <a:pos x="T10" y="T11"/>
                </a:cxn>
              </a:cxnLst>
              <a:rect l="0" t="0" r="r" b="b"/>
              <a:pathLst>
                <a:path w="294" h="293">
                  <a:moveTo>
                    <a:pt x="139" y="154"/>
                  </a:moveTo>
                  <a:cubicBezTo>
                    <a:pt x="139" y="0"/>
                    <a:pt x="139" y="0"/>
                    <a:pt x="139" y="0"/>
                  </a:cubicBezTo>
                  <a:cubicBezTo>
                    <a:pt x="61" y="4"/>
                    <a:pt x="0" y="68"/>
                    <a:pt x="0" y="146"/>
                  </a:cubicBezTo>
                  <a:cubicBezTo>
                    <a:pt x="0" y="227"/>
                    <a:pt x="66" y="293"/>
                    <a:pt x="147" y="293"/>
                  </a:cubicBezTo>
                  <a:cubicBezTo>
                    <a:pt x="226" y="293"/>
                    <a:pt x="289" y="232"/>
                    <a:pt x="294" y="154"/>
                  </a:cubicBezTo>
                  <a:lnTo>
                    <a:pt x="139" y="1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grpSp>
        <p:nvGrpSpPr>
          <p:cNvPr id="85" name="组合 61"/>
          <p:cNvGrpSpPr>
            <a:grpSpLocks noChangeAspect="1"/>
          </p:cNvGrpSpPr>
          <p:nvPr/>
        </p:nvGrpSpPr>
        <p:grpSpPr>
          <a:xfrm>
            <a:off x="6771164" y="2179574"/>
            <a:ext cx="368252" cy="279803"/>
            <a:chOff x="4268086" y="4221191"/>
            <a:chExt cx="509646" cy="387231"/>
          </a:xfrm>
          <a:solidFill>
            <a:schemeClr val="bg1"/>
          </a:solidFill>
        </p:grpSpPr>
        <p:sp>
          <p:nvSpPr>
            <p:cNvPr id="86" name="Freeform 20"/>
            <p:cNvSpPr>
              <a:spLocks noEditPoints="1"/>
            </p:cNvSpPr>
            <p:nvPr/>
          </p:nvSpPr>
          <p:spPr bwMode="auto">
            <a:xfrm>
              <a:off x="4268086" y="4273030"/>
              <a:ext cx="337890" cy="335392"/>
            </a:xfrm>
            <a:custGeom>
              <a:avLst/>
              <a:gdLst>
                <a:gd name="T0" fmla="*/ 229 w 229"/>
                <a:gd name="T1" fmla="*/ 128 h 227"/>
                <a:gd name="T2" fmla="*/ 229 w 229"/>
                <a:gd name="T3" fmla="*/ 98 h 227"/>
                <a:gd name="T4" fmla="*/ 206 w 229"/>
                <a:gd name="T5" fmla="*/ 93 h 227"/>
                <a:gd name="T6" fmla="*/ 200 w 229"/>
                <a:gd name="T7" fmla="*/ 76 h 227"/>
                <a:gd name="T8" fmla="*/ 216 w 229"/>
                <a:gd name="T9" fmla="*/ 58 h 227"/>
                <a:gd name="T10" fmla="*/ 198 w 229"/>
                <a:gd name="T11" fmla="*/ 34 h 227"/>
                <a:gd name="T12" fmla="*/ 176 w 229"/>
                <a:gd name="T13" fmla="*/ 44 h 227"/>
                <a:gd name="T14" fmla="*/ 161 w 229"/>
                <a:gd name="T15" fmla="*/ 33 h 227"/>
                <a:gd name="T16" fmla="*/ 164 w 229"/>
                <a:gd name="T17" fmla="*/ 9 h 227"/>
                <a:gd name="T18" fmla="*/ 135 w 229"/>
                <a:gd name="T19" fmla="*/ 0 h 227"/>
                <a:gd name="T20" fmla="*/ 123 w 229"/>
                <a:gd name="T21" fmla="*/ 20 h 227"/>
                <a:gd name="T22" fmla="*/ 114 w 229"/>
                <a:gd name="T23" fmla="*/ 20 h 227"/>
                <a:gd name="T24" fmla="*/ 105 w 229"/>
                <a:gd name="T25" fmla="*/ 20 h 227"/>
                <a:gd name="T26" fmla="*/ 93 w 229"/>
                <a:gd name="T27" fmla="*/ 0 h 227"/>
                <a:gd name="T28" fmla="*/ 65 w 229"/>
                <a:gd name="T29" fmla="*/ 9 h 227"/>
                <a:gd name="T30" fmla="*/ 67 w 229"/>
                <a:gd name="T31" fmla="*/ 33 h 227"/>
                <a:gd name="T32" fmla="*/ 52 w 229"/>
                <a:gd name="T33" fmla="*/ 44 h 227"/>
                <a:gd name="T34" fmla="*/ 30 w 229"/>
                <a:gd name="T35" fmla="*/ 34 h 227"/>
                <a:gd name="T36" fmla="*/ 13 w 229"/>
                <a:gd name="T37" fmla="*/ 58 h 227"/>
                <a:gd name="T38" fmla="*/ 29 w 229"/>
                <a:gd name="T39" fmla="*/ 76 h 227"/>
                <a:gd name="T40" fmla="*/ 23 w 229"/>
                <a:gd name="T41" fmla="*/ 94 h 227"/>
                <a:gd name="T42" fmla="*/ 0 w 229"/>
                <a:gd name="T43" fmla="*/ 98 h 227"/>
                <a:gd name="T44" fmla="*/ 0 w 229"/>
                <a:gd name="T45" fmla="*/ 128 h 227"/>
                <a:gd name="T46" fmla="*/ 23 w 229"/>
                <a:gd name="T47" fmla="*/ 133 h 227"/>
                <a:gd name="T48" fmla="*/ 29 w 229"/>
                <a:gd name="T49" fmla="*/ 151 h 227"/>
                <a:gd name="T50" fmla="*/ 13 w 229"/>
                <a:gd name="T51" fmla="*/ 169 h 227"/>
                <a:gd name="T52" fmla="*/ 31 w 229"/>
                <a:gd name="T53" fmla="*/ 193 h 227"/>
                <a:gd name="T54" fmla="*/ 52 w 229"/>
                <a:gd name="T55" fmla="*/ 183 h 227"/>
                <a:gd name="T56" fmla="*/ 67 w 229"/>
                <a:gd name="T57" fmla="*/ 194 h 227"/>
                <a:gd name="T58" fmla="*/ 65 w 229"/>
                <a:gd name="T59" fmla="*/ 218 h 227"/>
                <a:gd name="T60" fmla="*/ 93 w 229"/>
                <a:gd name="T61" fmla="*/ 227 h 227"/>
                <a:gd name="T62" fmla="*/ 105 w 229"/>
                <a:gd name="T63" fmla="*/ 206 h 227"/>
                <a:gd name="T64" fmla="*/ 114 w 229"/>
                <a:gd name="T65" fmla="*/ 207 h 227"/>
                <a:gd name="T66" fmla="*/ 124 w 229"/>
                <a:gd name="T67" fmla="*/ 206 h 227"/>
                <a:gd name="T68" fmla="*/ 135 w 229"/>
                <a:gd name="T69" fmla="*/ 227 h 227"/>
                <a:gd name="T70" fmla="*/ 164 w 229"/>
                <a:gd name="T71" fmla="*/ 217 h 227"/>
                <a:gd name="T72" fmla="*/ 161 w 229"/>
                <a:gd name="T73" fmla="*/ 194 h 227"/>
                <a:gd name="T74" fmla="*/ 176 w 229"/>
                <a:gd name="T75" fmla="*/ 183 h 227"/>
                <a:gd name="T76" fmla="*/ 198 w 229"/>
                <a:gd name="T77" fmla="*/ 193 h 227"/>
                <a:gd name="T78" fmla="*/ 216 w 229"/>
                <a:gd name="T79" fmla="*/ 168 h 227"/>
                <a:gd name="T80" fmla="*/ 200 w 229"/>
                <a:gd name="T81" fmla="*/ 151 h 227"/>
                <a:gd name="T82" fmla="*/ 206 w 229"/>
                <a:gd name="T83" fmla="*/ 133 h 227"/>
                <a:gd name="T84" fmla="*/ 229 w 229"/>
                <a:gd name="T85" fmla="*/ 128 h 227"/>
                <a:gd name="T86" fmla="*/ 114 w 229"/>
                <a:gd name="T87" fmla="*/ 180 h 227"/>
                <a:gd name="T88" fmla="*/ 47 w 229"/>
                <a:gd name="T89" fmla="*/ 113 h 227"/>
                <a:gd name="T90" fmla="*/ 114 w 229"/>
                <a:gd name="T91" fmla="*/ 46 h 227"/>
                <a:gd name="T92" fmla="*/ 181 w 229"/>
                <a:gd name="T93" fmla="*/ 113 h 227"/>
                <a:gd name="T94" fmla="*/ 114 w 229"/>
                <a:gd name="T95" fmla="*/ 18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9" h="227">
                  <a:moveTo>
                    <a:pt x="229" y="128"/>
                  </a:moveTo>
                  <a:cubicBezTo>
                    <a:pt x="229" y="98"/>
                    <a:pt x="229" y="98"/>
                    <a:pt x="229" y="98"/>
                  </a:cubicBezTo>
                  <a:cubicBezTo>
                    <a:pt x="206" y="93"/>
                    <a:pt x="206" y="93"/>
                    <a:pt x="206" y="93"/>
                  </a:cubicBezTo>
                  <a:cubicBezTo>
                    <a:pt x="204" y="87"/>
                    <a:pt x="202" y="81"/>
                    <a:pt x="200" y="76"/>
                  </a:cubicBezTo>
                  <a:cubicBezTo>
                    <a:pt x="216" y="58"/>
                    <a:pt x="216" y="58"/>
                    <a:pt x="216" y="58"/>
                  </a:cubicBezTo>
                  <a:cubicBezTo>
                    <a:pt x="198" y="34"/>
                    <a:pt x="198" y="34"/>
                    <a:pt x="198" y="34"/>
                  </a:cubicBezTo>
                  <a:cubicBezTo>
                    <a:pt x="176" y="44"/>
                    <a:pt x="176" y="44"/>
                    <a:pt x="176" y="44"/>
                  </a:cubicBezTo>
                  <a:cubicBezTo>
                    <a:pt x="172" y="39"/>
                    <a:pt x="167" y="36"/>
                    <a:pt x="161" y="33"/>
                  </a:cubicBezTo>
                  <a:cubicBezTo>
                    <a:pt x="164" y="9"/>
                    <a:pt x="164" y="9"/>
                    <a:pt x="164" y="9"/>
                  </a:cubicBezTo>
                  <a:cubicBezTo>
                    <a:pt x="135" y="0"/>
                    <a:pt x="135" y="0"/>
                    <a:pt x="135" y="0"/>
                  </a:cubicBezTo>
                  <a:cubicBezTo>
                    <a:pt x="123" y="20"/>
                    <a:pt x="123" y="20"/>
                    <a:pt x="123" y="20"/>
                  </a:cubicBezTo>
                  <a:cubicBezTo>
                    <a:pt x="120" y="20"/>
                    <a:pt x="117" y="20"/>
                    <a:pt x="114" y="20"/>
                  </a:cubicBezTo>
                  <a:cubicBezTo>
                    <a:pt x="111" y="20"/>
                    <a:pt x="108" y="20"/>
                    <a:pt x="105" y="20"/>
                  </a:cubicBezTo>
                  <a:cubicBezTo>
                    <a:pt x="93" y="0"/>
                    <a:pt x="93" y="0"/>
                    <a:pt x="93" y="0"/>
                  </a:cubicBezTo>
                  <a:cubicBezTo>
                    <a:pt x="65" y="9"/>
                    <a:pt x="65" y="9"/>
                    <a:pt x="65" y="9"/>
                  </a:cubicBezTo>
                  <a:cubicBezTo>
                    <a:pt x="67" y="33"/>
                    <a:pt x="67" y="33"/>
                    <a:pt x="67" y="33"/>
                  </a:cubicBezTo>
                  <a:cubicBezTo>
                    <a:pt x="62" y="36"/>
                    <a:pt x="57" y="39"/>
                    <a:pt x="52" y="44"/>
                  </a:cubicBezTo>
                  <a:cubicBezTo>
                    <a:pt x="30" y="34"/>
                    <a:pt x="30" y="34"/>
                    <a:pt x="30" y="34"/>
                  </a:cubicBezTo>
                  <a:cubicBezTo>
                    <a:pt x="13" y="58"/>
                    <a:pt x="13" y="58"/>
                    <a:pt x="13" y="58"/>
                  </a:cubicBezTo>
                  <a:cubicBezTo>
                    <a:pt x="29" y="76"/>
                    <a:pt x="29" y="76"/>
                    <a:pt x="29" y="76"/>
                  </a:cubicBezTo>
                  <a:cubicBezTo>
                    <a:pt x="26" y="81"/>
                    <a:pt x="24" y="87"/>
                    <a:pt x="23" y="94"/>
                  </a:cubicBezTo>
                  <a:cubicBezTo>
                    <a:pt x="0" y="98"/>
                    <a:pt x="0" y="98"/>
                    <a:pt x="0" y="98"/>
                  </a:cubicBezTo>
                  <a:cubicBezTo>
                    <a:pt x="0" y="128"/>
                    <a:pt x="0" y="128"/>
                    <a:pt x="0" y="128"/>
                  </a:cubicBezTo>
                  <a:cubicBezTo>
                    <a:pt x="23" y="133"/>
                    <a:pt x="23" y="133"/>
                    <a:pt x="23" y="133"/>
                  </a:cubicBezTo>
                  <a:cubicBezTo>
                    <a:pt x="24" y="139"/>
                    <a:pt x="26" y="145"/>
                    <a:pt x="29" y="151"/>
                  </a:cubicBezTo>
                  <a:cubicBezTo>
                    <a:pt x="13" y="169"/>
                    <a:pt x="13" y="169"/>
                    <a:pt x="13" y="169"/>
                  </a:cubicBezTo>
                  <a:cubicBezTo>
                    <a:pt x="31" y="193"/>
                    <a:pt x="31" y="193"/>
                    <a:pt x="31" y="193"/>
                  </a:cubicBezTo>
                  <a:cubicBezTo>
                    <a:pt x="52" y="183"/>
                    <a:pt x="52" y="183"/>
                    <a:pt x="52" y="183"/>
                  </a:cubicBezTo>
                  <a:cubicBezTo>
                    <a:pt x="57" y="187"/>
                    <a:pt x="62" y="191"/>
                    <a:pt x="67" y="194"/>
                  </a:cubicBezTo>
                  <a:cubicBezTo>
                    <a:pt x="65" y="218"/>
                    <a:pt x="65" y="218"/>
                    <a:pt x="65" y="218"/>
                  </a:cubicBezTo>
                  <a:cubicBezTo>
                    <a:pt x="93" y="227"/>
                    <a:pt x="93" y="227"/>
                    <a:pt x="93" y="227"/>
                  </a:cubicBezTo>
                  <a:cubicBezTo>
                    <a:pt x="105" y="206"/>
                    <a:pt x="105" y="206"/>
                    <a:pt x="105" y="206"/>
                  </a:cubicBezTo>
                  <a:cubicBezTo>
                    <a:pt x="108" y="207"/>
                    <a:pt x="111" y="207"/>
                    <a:pt x="114" y="207"/>
                  </a:cubicBezTo>
                  <a:cubicBezTo>
                    <a:pt x="117" y="207"/>
                    <a:pt x="121" y="207"/>
                    <a:pt x="124" y="206"/>
                  </a:cubicBezTo>
                  <a:cubicBezTo>
                    <a:pt x="135" y="227"/>
                    <a:pt x="135" y="227"/>
                    <a:pt x="135" y="227"/>
                  </a:cubicBezTo>
                  <a:cubicBezTo>
                    <a:pt x="164" y="217"/>
                    <a:pt x="164" y="217"/>
                    <a:pt x="164" y="217"/>
                  </a:cubicBezTo>
                  <a:cubicBezTo>
                    <a:pt x="161" y="194"/>
                    <a:pt x="161" y="194"/>
                    <a:pt x="161" y="194"/>
                  </a:cubicBezTo>
                  <a:cubicBezTo>
                    <a:pt x="167" y="191"/>
                    <a:pt x="172" y="187"/>
                    <a:pt x="176" y="183"/>
                  </a:cubicBezTo>
                  <a:cubicBezTo>
                    <a:pt x="198" y="193"/>
                    <a:pt x="198" y="193"/>
                    <a:pt x="198" y="193"/>
                  </a:cubicBezTo>
                  <a:cubicBezTo>
                    <a:pt x="216" y="168"/>
                    <a:pt x="216" y="168"/>
                    <a:pt x="216" y="168"/>
                  </a:cubicBezTo>
                  <a:cubicBezTo>
                    <a:pt x="200" y="151"/>
                    <a:pt x="200" y="151"/>
                    <a:pt x="200" y="151"/>
                  </a:cubicBezTo>
                  <a:cubicBezTo>
                    <a:pt x="202" y="145"/>
                    <a:pt x="204" y="139"/>
                    <a:pt x="206" y="133"/>
                  </a:cubicBezTo>
                  <a:lnTo>
                    <a:pt x="229" y="128"/>
                  </a:lnTo>
                  <a:close/>
                  <a:moveTo>
                    <a:pt x="114" y="180"/>
                  </a:moveTo>
                  <a:cubicBezTo>
                    <a:pt x="77" y="180"/>
                    <a:pt x="47" y="150"/>
                    <a:pt x="47" y="113"/>
                  </a:cubicBezTo>
                  <a:cubicBezTo>
                    <a:pt x="47" y="76"/>
                    <a:pt x="77" y="46"/>
                    <a:pt x="114" y="46"/>
                  </a:cubicBezTo>
                  <a:cubicBezTo>
                    <a:pt x="151" y="46"/>
                    <a:pt x="181" y="76"/>
                    <a:pt x="181" y="113"/>
                  </a:cubicBezTo>
                  <a:cubicBezTo>
                    <a:pt x="181" y="150"/>
                    <a:pt x="151" y="180"/>
                    <a:pt x="114" y="1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20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87" name="Freeform 21"/>
            <p:cNvSpPr>
              <a:spLocks noEditPoints="1"/>
            </p:cNvSpPr>
            <p:nvPr/>
          </p:nvSpPr>
          <p:spPr bwMode="auto">
            <a:xfrm>
              <a:off x="4577871" y="4221191"/>
              <a:ext cx="199861" cy="199861"/>
            </a:xfrm>
            <a:custGeom>
              <a:avLst/>
              <a:gdLst>
                <a:gd name="T0" fmla="*/ 135 w 135"/>
                <a:gd name="T1" fmla="*/ 76 h 135"/>
                <a:gd name="T2" fmla="*/ 135 w 135"/>
                <a:gd name="T3" fmla="*/ 58 h 135"/>
                <a:gd name="T4" fmla="*/ 122 w 135"/>
                <a:gd name="T5" fmla="*/ 55 h 135"/>
                <a:gd name="T6" fmla="*/ 118 w 135"/>
                <a:gd name="T7" fmla="*/ 45 h 135"/>
                <a:gd name="T8" fmla="*/ 128 w 135"/>
                <a:gd name="T9" fmla="*/ 34 h 135"/>
                <a:gd name="T10" fmla="*/ 117 w 135"/>
                <a:gd name="T11" fmla="*/ 20 h 135"/>
                <a:gd name="T12" fmla="*/ 104 w 135"/>
                <a:gd name="T13" fmla="*/ 26 h 135"/>
                <a:gd name="T14" fmla="*/ 96 w 135"/>
                <a:gd name="T15" fmla="*/ 19 h 135"/>
                <a:gd name="T16" fmla="*/ 97 w 135"/>
                <a:gd name="T17" fmla="*/ 5 h 135"/>
                <a:gd name="T18" fmla="*/ 80 w 135"/>
                <a:gd name="T19" fmla="*/ 0 h 135"/>
                <a:gd name="T20" fmla="*/ 73 w 135"/>
                <a:gd name="T21" fmla="*/ 12 h 135"/>
                <a:gd name="T22" fmla="*/ 67 w 135"/>
                <a:gd name="T23" fmla="*/ 12 h 135"/>
                <a:gd name="T24" fmla="*/ 62 w 135"/>
                <a:gd name="T25" fmla="*/ 12 h 135"/>
                <a:gd name="T26" fmla="*/ 55 w 135"/>
                <a:gd name="T27" fmla="*/ 0 h 135"/>
                <a:gd name="T28" fmla="*/ 38 w 135"/>
                <a:gd name="T29" fmla="*/ 5 h 135"/>
                <a:gd name="T30" fmla="*/ 39 w 135"/>
                <a:gd name="T31" fmla="*/ 19 h 135"/>
                <a:gd name="T32" fmla="*/ 30 w 135"/>
                <a:gd name="T33" fmla="*/ 26 h 135"/>
                <a:gd name="T34" fmla="*/ 18 w 135"/>
                <a:gd name="T35" fmla="*/ 20 h 135"/>
                <a:gd name="T36" fmla="*/ 7 w 135"/>
                <a:gd name="T37" fmla="*/ 34 h 135"/>
                <a:gd name="T38" fmla="*/ 17 w 135"/>
                <a:gd name="T39" fmla="*/ 45 h 135"/>
                <a:gd name="T40" fmla="*/ 13 w 135"/>
                <a:gd name="T41" fmla="*/ 55 h 135"/>
                <a:gd name="T42" fmla="*/ 0 w 135"/>
                <a:gd name="T43" fmla="*/ 58 h 135"/>
                <a:gd name="T44" fmla="*/ 0 w 135"/>
                <a:gd name="T45" fmla="*/ 76 h 135"/>
                <a:gd name="T46" fmla="*/ 13 w 135"/>
                <a:gd name="T47" fmla="*/ 79 h 135"/>
                <a:gd name="T48" fmla="*/ 17 w 135"/>
                <a:gd name="T49" fmla="*/ 90 h 135"/>
                <a:gd name="T50" fmla="*/ 7 w 135"/>
                <a:gd name="T51" fmla="*/ 100 h 135"/>
                <a:gd name="T52" fmla="*/ 18 w 135"/>
                <a:gd name="T53" fmla="*/ 114 h 135"/>
                <a:gd name="T54" fmla="*/ 31 w 135"/>
                <a:gd name="T55" fmla="*/ 109 h 135"/>
                <a:gd name="T56" fmla="*/ 39 w 135"/>
                <a:gd name="T57" fmla="*/ 115 h 135"/>
                <a:gd name="T58" fmla="*/ 38 w 135"/>
                <a:gd name="T59" fmla="*/ 129 h 135"/>
                <a:gd name="T60" fmla="*/ 55 w 135"/>
                <a:gd name="T61" fmla="*/ 135 h 135"/>
                <a:gd name="T62" fmla="*/ 62 w 135"/>
                <a:gd name="T63" fmla="*/ 122 h 135"/>
                <a:gd name="T64" fmla="*/ 68 w 135"/>
                <a:gd name="T65" fmla="*/ 123 h 135"/>
                <a:gd name="T66" fmla="*/ 73 w 135"/>
                <a:gd name="T67" fmla="*/ 122 h 135"/>
                <a:gd name="T68" fmla="*/ 80 w 135"/>
                <a:gd name="T69" fmla="*/ 135 h 135"/>
                <a:gd name="T70" fmla="*/ 97 w 135"/>
                <a:gd name="T71" fmla="*/ 129 h 135"/>
                <a:gd name="T72" fmla="*/ 96 w 135"/>
                <a:gd name="T73" fmla="*/ 115 h 135"/>
                <a:gd name="T74" fmla="*/ 104 w 135"/>
                <a:gd name="T75" fmla="*/ 109 h 135"/>
                <a:gd name="T76" fmla="*/ 117 w 135"/>
                <a:gd name="T77" fmla="*/ 114 h 135"/>
                <a:gd name="T78" fmla="*/ 128 w 135"/>
                <a:gd name="T79" fmla="*/ 100 h 135"/>
                <a:gd name="T80" fmla="*/ 118 w 135"/>
                <a:gd name="T81" fmla="*/ 89 h 135"/>
                <a:gd name="T82" fmla="*/ 122 w 135"/>
                <a:gd name="T83" fmla="*/ 79 h 135"/>
                <a:gd name="T84" fmla="*/ 135 w 135"/>
                <a:gd name="T85" fmla="*/ 76 h 135"/>
                <a:gd name="T86" fmla="*/ 67 w 135"/>
                <a:gd name="T87" fmla="*/ 107 h 135"/>
                <a:gd name="T88" fmla="*/ 28 w 135"/>
                <a:gd name="T89" fmla="*/ 67 h 135"/>
                <a:gd name="T90" fmla="*/ 67 w 135"/>
                <a:gd name="T91" fmla="*/ 27 h 135"/>
                <a:gd name="T92" fmla="*/ 107 w 135"/>
                <a:gd name="T93" fmla="*/ 67 h 135"/>
                <a:gd name="T94" fmla="*/ 67 w 135"/>
                <a:gd name="T95" fmla="*/ 107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5" h="135">
                  <a:moveTo>
                    <a:pt x="135" y="76"/>
                  </a:moveTo>
                  <a:cubicBezTo>
                    <a:pt x="135" y="58"/>
                    <a:pt x="135" y="58"/>
                    <a:pt x="135" y="58"/>
                  </a:cubicBezTo>
                  <a:cubicBezTo>
                    <a:pt x="122" y="55"/>
                    <a:pt x="122" y="55"/>
                    <a:pt x="122" y="55"/>
                  </a:cubicBezTo>
                  <a:cubicBezTo>
                    <a:pt x="121" y="52"/>
                    <a:pt x="120" y="48"/>
                    <a:pt x="118" y="45"/>
                  </a:cubicBezTo>
                  <a:cubicBezTo>
                    <a:pt x="128" y="34"/>
                    <a:pt x="128" y="34"/>
                    <a:pt x="128" y="34"/>
                  </a:cubicBezTo>
                  <a:cubicBezTo>
                    <a:pt x="117" y="20"/>
                    <a:pt x="117" y="20"/>
                    <a:pt x="117" y="20"/>
                  </a:cubicBezTo>
                  <a:cubicBezTo>
                    <a:pt x="104" y="26"/>
                    <a:pt x="104" y="26"/>
                    <a:pt x="104" y="26"/>
                  </a:cubicBezTo>
                  <a:cubicBezTo>
                    <a:pt x="102" y="23"/>
                    <a:pt x="99" y="21"/>
                    <a:pt x="96" y="19"/>
                  </a:cubicBezTo>
                  <a:cubicBezTo>
                    <a:pt x="97" y="5"/>
                    <a:pt x="97" y="5"/>
                    <a:pt x="97" y="5"/>
                  </a:cubicBezTo>
                  <a:cubicBezTo>
                    <a:pt x="80" y="0"/>
                    <a:pt x="80" y="0"/>
                    <a:pt x="80" y="0"/>
                  </a:cubicBezTo>
                  <a:cubicBezTo>
                    <a:pt x="73" y="12"/>
                    <a:pt x="73" y="12"/>
                    <a:pt x="73" y="12"/>
                  </a:cubicBezTo>
                  <a:cubicBezTo>
                    <a:pt x="71" y="12"/>
                    <a:pt x="69" y="12"/>
                    <a:pt x="67" y="12"/>
                  </a:cubicBezTo>
                  <a:cubicBezTo>
                    <a:pt x="66" y="12"/>
                    <a:pt x="64" y="12"/>
                    <a:pt x="62" y="12"/>
                  </a:cubicBezTo>
                  <a:cubicBezTo>
                    <a:pt x="55" y="0"/>
                    <a:pt x="55" y="0"/>
                    <a:pt x="55" y="0"/>
                  </a:cubicBezTo>
                  <a:cubicBezTo>
                    <a:pt x="38" y="5"/>
                    <a:pt x="38" y="5"/>
                    <a:pt x="38" y="5"/>
                  </a:cubicBezTo>
                  <a:cubicBezTo>
                    <a:pt x="39" y="19"/>
                    <a:pt x="39" y="19"/>
                    <a:pt x="39" y="19"/>
                  </a:cubicBezTo>
                  <a:cubicBezTo>
                    <a:pt x="36" y="21"/>
                    <a:pt x="33" y="23"/>
                    <a:pt x="30" y="26"/>
                  </a:cubicBezTo>
                  <a:cubicBezTo>
                    <a:pt x="18" y="20"/>
                    <a:pt x="18" y="20"/>
                    <a:pt x="18" y="20"/>
                  </a:cubicBezTo>
                  <a:cubicBezTo>
                    <a:pt x="7" y="34"/>
                    <a:pt x="7" y="34"/>
                    <a:pt x="7" y="34"/>
                  </a:cubicBezTo>
                  <a:cubicBezTo>
                    <a:pt x="17" y="45"/>
                    <a:pt x="17" y="45"/>
                    <a:pt x="17" y="45"/>
                  </a:cubicBezTo>
                  <a:cubicBezTo>
                    <a:pt x="15" y="48"/>
                    <a:pt x="14" y="52"/>
                    <a:pt x="13" y="55"/>
                  </a:cubicBezTo>
                  <a:cubicBezTo>
                    <a:pt x="0" y="58"/>
                    <a:pt x="0" y="58"/>
                    <a:pt x="0" y="58"/>
                  </a:cubicBezTo>
                  <a:cubicBezTo>
                    <a:pt x="0" y="76"/>
                    <a:pt x="0" y="76"/>
                    <a:pt x="0" y="76"/>
                  </a:cubicBezTo>
                  <a:cubicBezTo>
                    <a:pt x="13" y="79"/>
                    <a:pt x="13" y="79"/>
                    <a:pt x="13" y="79"/>
                  </a:cubicBezTo>
                  <a:cubicBezTo>
                    <a:pt x="14" y="83"/>
                    <a:pt x="15" y="86"/>
                    <a:pt x="17" y="90"/>
                  </a:cubicBezTo>
                  <a:cubicBezTo>
                    <a:pt x="7" y="100"/>
                    <a:pt x="7" y="100"/>
                    <a:pt x="7" y="100"/>
                  </a:cubicBezTo>
                  <a:cubicBezTo>
                    <a:pt x="18" y="114"/>
                    <a:pt x="18" y="114"/>
                    <a:pt x="18" y="114"/>
                  </a:cubicBezTo>
                  <a:cubicBezTo>
                    <a:pt x="31" y="109"/>
                    <a:pt x="31" y="109"/>
                    <a:pt x="31" y="109"/>
                  </a:cubicBezTo>
                  <a:cubicBezTo>
                    <a:pt x="33" y="111"/>
                    <a:pt x="36" y="113"/>
                    <a:pt x="39" y="115"/>
                  </a:cubicBezTo>
                  <a:cubicBezTo>
                    <a:pt x="38" y="129"/>
                    <a:pt x="38" y="129"/>
                    <a:pt x="38" y="129"/>
                  </a:cubicBezTo>
                  <a:cubicBezTo>
                    <a:pt x="55" y="135"/>
                    <a:pt x="55" y="135"/>
                    <a:pt x="55" y="135"/>
                  </a:cubicBezTo>
                  <a:cubicBezTo>
                    <a:pt x="62" y="122"/>
                    <a:pt x="62" y="122"/>
                    <a:pt x="62" y="122"/>
                  </a:cubicBezTo>
                  <a:cubicBezTo>
                    <a:pt x="64" y="123"/>
                    <a:pt x="66" y="123"/>
                    <a:pt x="68" y="123"/>
                  </a:cubicBezTo>
                  <a:cubicBezTo>
                    <a:pt x="69" y="123"/>
                    <a:pt x="71" y="123"/>
                    <a:pt x="73" y="122"/>
                  </a:cubicBezTo>
                  <a:cubicBezTo>
                    <a:pt x="80" y="135"/>
                    <a:pt x="80" y="135"/>
                    <a:pt x="80" y="135"/>
                  </a:cubicBezTo>
                  <a:cubicBezTo>
                    <a:pt x="97" y="129"/>
                    <a:pt x="97" y="129"/>
                    <a:pt x="97" y="129"/>
                  </a:cubicBezTo>
                  <a:cubicBezTo>
                    <a:pt x="96" y="115"/>
                    <a:pt x="96" y="115"/>
                    <a:pt x="96" y="115"/>
                  </a:cubicBezTo>
                  <a:cubicBezTo>
                    <a:pt x="99" y="113"/>
                    <a:pt x="102" y="111"/>
                    <a:pt x="104" y="109"/>
                  </a:cubicBezTo>
                  <a:cubicBezTo>
                    <a:pt x="117" y="114"/>
                    <a:pt x="117" y="114"/>
                    <a:pt x="117" y="114"/>
                  </a:cubicBezTo>
                  <a:cubicBezTo>
                    <a:pt x="128" y="100"/>
                    <a:pt x="128" y="100"/>
                    <a:pt x="128" y="100"/>
                  </a:cubicBezTo>
                  <a:cubicBezTo>
                    <a:pt x="118" y="89"/>
                    <a:pt x="118" y="89"/>
                    <a:pt x="118" y="89"/>
                  </a:cubicBezTo>
                  <a:cubicBezTo>
                    <a:pt x="120" y="86"/>
                    <a:pt x="121" y="83"/>
                    <a:pt x="122" y="79"/>
                  </a:cubicBezTo>
                  <a:lnTo>
                    <a:pt x="135" y="76"/>
                  </a:lnTo>
                  <a:close/>
                  <a:moveTo>
                    <a:pt x="67" y="107"/>
                  </a:moveTo>
                  <a:cubicBezTo>
                    <a:pt x="46" y="107"/>
                    <a:pt x="28" y="89"/>
                    <a:pt x="28" y="67"/>
                  </a:cubicBezTo>
                  <a:cubicBezTo>
                    <a:pt x="28" y="45"/>
                    <a:pt x="46" y="27"/>
                    <a:pt x="67" y="27"/>
                  </a:cubicBezTo>
                  <a:cubicBezTo>
                    <a:pt x="89" y="27"/>
                    <a:pt x="107" y="45"/>
                    <a:pt x="107" y="67"/>
                  </a:cubicBezTo>
                  <a:cubicBezTo>
                    <a:pt x="107" y="89"/>
                    <a:pt x="89" y="107"/>
                    <a:pt x="67" y="1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20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sp>
        <p:nvSpPr>
          <p:cNvPr id="2" name="圆角矩形 1"/>
          <p:cNvSpPr>
            <a:spLocks noChangeArrowheads="1"/>
          </p:cNvSpPr>
          <p:nvPr/>
        </p:nvSpPr>
        <p:spPr bwMode="auto">
          <a:xfrm rot="-600000">
            <a:off x="289243" y="993458"/>
            <a:ext cx="1874838" cy="547688"/>
          </a:xfrm>
          <a:prstGeom prst="roundRect">
            <a:avLst>
              <a:gd name="adj" fmla="val 50000"/>
            </a:avLst>
          </a:prstGeom>
          <a:gradFill rotWithShape="0">
            <a:gsLst>
              <a:gs pos="0">
                <a:srgbClr val="ED492C"/>
              </a:gs>
              <a:gs pos="100000">
                <a:srgbClr val="DE163D"/>
              </a:gs>
            </a:gsLst>
            <a:lin ang="2700000" scaled="1"/>
          </a:gradFill>
          <a:ln>
            <a:noFill/>
          </a:ln>
          <a:effectLst>
            <a:outerShdw blurRad="127000" dist="38100" dir="2700000" algn="tl" rotWithShape="0">
              <a:srgbClr val="808080">
                <a:alpha val="39998"/>
              </a:srgbClr>
            </a:outerShdw>
          </a:effectLst>
          <a:extLst>
            <a:ext uri="{91240B29-F687-4F45-9708-019B960494DF}">
              <a14:hiddenLine xmlns:a14="http://schemas.microsoft.com/office/drawing/2010/main" w="25400">
                <a:solidFill>
                  <a:srgbClr val="000000"/>
                </a:solidFill>
                <a:round/>
              </a14:hiddenLine>
            </a:ext>
          </a:extLst>
        </p:spPr>
        <p:txBody>
          <a:bodyPr anchor="ctr"/>
          <a:lstStyle/>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 name="文本框 67"/>
          <p:cNvSpPr txBox="1"/>
          <p:nvPr/>
        </p:nvSpPr>
        <p:spPr>
          <a:xfrm>
            <a:off x="401955" y="1172845"/>
            <a:ext cx="420688" cy="400050"/>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宋体" panose="02010600030101010101" pitchFamily="2" charset="-122"/>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5pPr>
          </a:lstStyle>
          <a:p>
            <a:pPr marL="0" lvl="0" indent="0">
              <a:spcBef>
                <a:spcPct val="0"/>
              </a:spcBef>
              <a:buNone/>
            </a:pPr>
            <a:r>
              <a:rPr lang="en-US" altLang="zh-CN" sz="2000" dirty="0">
                <a:solidFill>
                  <a:schemeClr val="bg1"/>
                </a:solidFill>
                <a:latin typeface="Impact" panose="020B0806030902050204" pitchFamily="34" charset="0"/>
                <a:ea typeface="Kartika" panose="02020503030404060203"/>
              </a:rPr>
              <a:t>01</a:t>
            </a:r>
            <a:endParaRPr lang="en-US" altLang="zh-CN" sz="1600" dirty="0">
              <a:solidFill>
                <a:schemeClr val="bg1"/>
              </a:solidFill>
              <a:latin typeface="Impact" panose="020B0806030902050204" pitchFamily="34" charset="0"/>
              <a:ea typeface="Kartika" panose="02020503030404060203"/>
            </a:endParaRPr>
          </a:p>
        </p:txBody>
      </p:sp>
      <p:grpSp>
        <p:nvGrpSpPr>
          <p:cNvPr id="4" name="组合 54"/>
          <p:cNvGrpSpPr>
            <a:grpSpLocks noChangeAspect="1"/>
          </p:cNvGrpSpPr>
          <p:nvPr/>
        </p:nvGrpSpPr>
        <p:grpSpPr>
          <a:xfrm>
            <a:off x="1715049" y="992893"/>
            <a:ext cx="238778" cy="305369"/>
            <a:chOff x="1605186" y="572440"/>
            <a:chExt cx="563562" cy="720725"/>
          </a:xfrm>
          <a:solidFill>
            <a:schemeClr val="bg1"/>
          </a:solidFill>
        </p:grpSpPr>
        <p:sp>
          <p:nvSpPr>
            <p:cNvPr id="5" name="Freeform 32"/>
            <p:cNvSpPr/>
            <p:nvPr/>
          </p:nvSpPr>
          <p:spPr bwMode="auto">
            <a:xfrm>
              <a:off x="1814736" y="572440"/>
              <a:ext cx="142875" cy="720725"/>
            </a:xfrm>
            <a:custGeom>
              <a:avLst/>
              <a:gdLst>
                <a:gd name="T0" fmla="*/ 64 w 64"/>
                <a:gd name="T1" fmla="*/ 289 h 321"/>
                <a:gd name="T2" fmla="*/ 32 w 64"/>
                <a:gd name="T3" fmla="*/ 321 h 321"/>
                <a:gd name="T4" fmla="*/ 0 w 64"/>
                <a:gd name="T5" fmla="*/ 289 h 321"/>
                <a:gd name="T6" fmla="*/ 0 w 64"/>
                <a:gd name="T7" fmla="*/ 32 h 321"/>
                <a:gd name="T8" fmla="*/ 32 w 64"/>
                <a:gd name="T9" fmla="*/ 0 h 321"/>
                <a:gd name="T10" fmla="*/ 64 w 64"/>
                <a:gd name="T11" fmla="*/ 32 h 321"/>
                <a:gd name="T12" fmla="*/ 64 w 64"/>
                <a:gd name="T13" fmla="*/ 289 h 321"/>
              </a:gdLst>
              <a:ahLst/>
              <a:cxnLst>
                <a:cxn ang="0">
                  <a:pos x="T0" y="T1"/>
                </a:cxn>
                <a:cxn ang="0">
                  <a:pos x="T2" y="T3"/>
                </a:cxn>
                <a:cxn ang="0">
                  <a:pos x="T4" y="T5"/>
                </a:cxn>
                <a:cxn ang="0">
                  <a:pos x="T6" y="T7"/>
                </a:cxn>
                <a:cxn ang="0">
                  <a:pos x="T8" y="T9"/>
                </a:cxn>
                <a:cxn ang="0">
                  <a:pos x="T10" y="T11"/>
                </a:cxn>
                <a:cxn ang="0">
                  <a:pos x="T12" y="T13"/>
                </a:cxn>
              </a:cxnLst>
              <a:rect l="0" t="0" r="r" b="b"/>
              <a:pathLst>
                <a:path w="64" h="321">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 name="Freeform 33"/>
            <p:cNvSpPr/>
            <p:nvPr/>
          </p:nvSpPr>
          <p:spPr bwMode="auto">
            <a:xfrm>
              <a:off x="1605186" y="1012177"/>
              <a:ext cx="141288" cy="280988"/>
            </a:xfrm>
            <a:custGeom>
              <a:avLst/>
              <a:gdLst>
                <a:gd name="T0" fmla="*/ 63 w 63"/>
                <a:gd name="T1" fmla="*/ 93 h 125"/>
                <a:gd name="T2" fmla="*/ 32 w 63"/>
                <a:gd name="T3" fmla="*/ 125 h 125"/>
                <a:gd name="T4" fmla="*/ 0 w 63"/>
                <a:gd name="T5" fmla="*/ 93 h 125"/>
                <a:gd name="T6" fmla="*/ 0 w 63"/>
                <a:gd name="T7" fmla="*/ 32 h 125"/>
                <a:gd name="T8" fmla="*/ 32 w 63"/>
                <a:gd name="T9" fmla="*/ 0 h 125"/>
                <a:gd name="T10" fmla="*/ 63 w 63"/>
                <a:gd name="T11" fmla="*/ 32 h 125"/>
                <a:gd name="T12" fmla="*/ 63 w 63"/>
                <a:gd name="T13" fmla="*/ 93 h 125"/>
              </a:gdLst>
              <a:ahLst/>
              <a:cxnLst>
                <a:cxn ang="0">
                  <a:pos x="T0" y="T1"/>
                </a:cxn>
                <a:cxn ang="0">
                  <a:pos x="T2" y="T3"/>
                </a:cxn>
                <a:cxn ang="0">
                  <a:pos x="T4" y="T5"/>
                </a:cxn>
                <a:cxn ang="0">
                  <a:pos x="T6" y="T7"/>
                </a:cxn>
                <a:cxn ang="0">
                  <a:pos x="T8" y="T9"/>
                </a:cxn>
                <a:cxn ang="0">
                  <a:pos x="T10" y="T11"/>
                </a:cxn>
                <a:cxn ang="0">
                  <a:pos x="T12" y="T13"/>
                </a:cxn>
              </a:cxnLst>
              <a:rect l="0" t="0" r="r" b="b"/>
              <a:pathLst>
                <a:path w="63" h="125">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 name="Freeform 34"/>
            <p:cNvSpPr/>
            <p:nvPr/>
          </p:nvSpPr>
          <p:spPr bwMode="auto">
            <a:xfrm>
              <a:off x="2025873" y="804215"/>
              <a:ext cx="142875" cy="488950"/>
            </a:xfrm>
            <a:custGeom>
              <a:avLst/>
              <a:gdLst>
                <a:gd name="T0" fmla="*/ 64 w 64"/>
                <a:gd name="T1" fmla="*/ 186 h 218"/>
                <a:gd name="T2" fmla="*/ 32 w 64"/>
                <a:gd name="T3" fmla="*/ 218 h 218"/>
                <a:gd name="T4" fmla="*/ 0 w 64"/>
                <a:gd name="T5" fmla="*/ 186 h 218"/>
                <a:gd name="T6" fmla="*/ 0 w 64"/>
                <a:gd name="T7" fmla="*/ 32 h 218"/>
                <a:gd name="T8" fmla="*/ 32 w 64"/>
                <a:gd name="T9" fmla="*/ 0 h 218"/>
                <a:gd name="T10" fmla="*/ 64 w 64"/>
                <a:gd name="T11" fmla="*/ 32 h 218"/>
                <a:gd name="T12" fmla="*/ 64 w 64"/>
                <a:gd name="T13" fmla="*/ 186 h 218"/>
              </a:gdLst>
              <a:ahLst/>
              <a:cxnLst>
                <a:cxn ang="0">
                  <a:pos x="T0" y="T1"/>
                </a:cxn>
                <a:cxn ang="0">
                  <a:pos x="T2" y="T3"/>
                </a:cxn>
                <a:cxn ang="0">
                  <a:pos x="T4" y="T5"/>
                </a:cxn>
                <a:cxn ang="0">
                  <a:pos x="T6" y="T7"/>
                </a:cxn>
                <a:cxn ang="0">
                  <a:pos x="T8" y="T9"/>
                </a:cxn>
                <a:cxn ang="0">
                  <a:pos x="T10" y="T11"/>
                </a:cxn>
                <a:cxn ang="0">
                  <a:pos x="T12" y="T13"/>
                </a:cxn>
              </a:cxnLst>
              <a:rect l="0" t="0" r="r" b="b"/>
              <a:pathLst>
                <a:path w="64" h="218">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sp>
        <p:nvSpPr>
          <p:cNvPr id="100" name="文本框 99"/>
          <p:cNvSpPr txBox="1"/>
          <p:nvPr/>
        </p:nvSpPr>
        <p:spPr>
          <a:xfrm>
            <a:off x="549275" y="2099945"/>
            <a:ext cx="9749790" cy="953135"/>
          </a:xfrm>
          <a:prstGeom prst="rect">
            <a:avLst/>
          </a:prstGeom>
          <a:noFill/>
          <a:ln w="9525">
            <a:noFill/>
          </a:ln>
        </p:spPr>
        <p:txBody>
          <a:bodyPr wrap="square">
            <a:spAutoFit/>
          </a:bodyPr>
          <a:lstStyle/>
          <a:p>
            <a:r>
              <a:rPr lang="en-US" sz="2800" dirty="0">
                <a:latin typeface="Times New Roman" panose="02020603050405020304" charset="0"/>
                <a:ea typeface="宋体" panose="02010600030101010101" pitchFamily="2" charset="-122"/>
                <a:cs typeface="Times New Roman" panose="02020603050405020304" charset="0"/>
              </a:rPr>
              <a:t>The scientists with an interest in the sea were few.</a:t>
            </a:r>
            <a:endParaRPr lang="en-US" sz="2800" dirty="0">
              <a:latin typeface="Times New Roman" panose="02020603050405020304" charset="0"/>
              <a:ea typeface="宋体" panose="02010600030101010101" pitchFamily="2" charset="-122"/>
              <a:cs typeface="Times New Roman" panose="02020603050405020304" charset="0"/>
            </a:endParaRPr>
          </a:p>
          <a:p>
            <a:endParaRPr lang="zh-CN" altLang="en-US" sz="2800" dirty="0">
              <a:latin typeface="Times New Roman" panose="02020603050405020304" charset="0"/>
              <a:cs typeface="Times New Roman" panose="02020603050405020304" charset="0"/>
            </a:endParaRPr>
          </a:p>
        </p:txBody>
      </p:sp>
      <p:sp>
        <p:nvSpPr>
          <p:cNvPr id="9" name="文本框 68"/>
          <p:cNvSpPr txBox="1"/>
          <p:nvPr/>
        </p:nvSpPr>
        <p:spPr>
          <a:xfrm>
            <a:off x="416560" y="3084195"/>
            <a:ext cx="450850" cy="400050"/>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宋体" panose="02010600030101010101" pitchFamily="2" charset="-122"/>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5pPr>
          </a:lstStyle>
          <a:p>
            <a:pPr marL="0" lvl="0" indent="0">
              <a:spcBef>
                <a:spcPct val="0"/>
              </a:spcBef>
              <a:buNone/>
            </a:pPr>
            <a:r>
              <a:rPr lang="en-US" altLang="zh-CN" sz="2000" dirty="0">
                <a:solidFill>
                  <a:schemeClr val="bg1"/>
                </a:solidFill>
                <a:latin typeface="Impact" panose="020B0806030902050204" pitchFamily="34" charset="0"/>
                <a:ea typeface="Kartika" panose="02020503030404060203"/>
              </a:rPr>
              <a:t>02</a:t>
            </a:r>
            <a:endParaRPr lang="en-US" altLang="zh-CN" sz="1600" dirty="0">
              <a:solidFill>
                <a:schemeClr val="bg1"/>
              </a:solidFill>
              <a:latin typeface="Impact" panose="020B0806030902050204" pitchFamily="34" charset="0"/>
              <a:ea typeface="Kartika" panose="02020503030404060203"/>
            </a:endParaRPr>
          </a:p>
        </p:txBody>
      </p:sp>
      <p:sp>
        <p:nvSpPr>
          <p:cNvPr id="10" name="文本框 9"/>
          <p:cNvSpPr txBox="1"/>
          <p:nvPr/>
        </p:nvSpPr>
        <p:spPr>
          <a:xfrm>
            <a:off x="2475345" y="2099945"/>
            <a:ext cx="2510993" cy="523220"/>
          </a:xfrm>
          <a:prstGeom prst="rect">
            <a:avLst/>
          </a:prstGeom>
          <a:noFill/>
        </p:spPr>
        <p:txBody>
          <a:bodyPr wrap="square">
            <a:spAutoFit/>
          </a:bodyPr>
          <a:lstStyle/>
          <a:p>
            <a:r>
              <a:rPr kumimoji="0" lang="en-US" altLang="zh-CN" sz="28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(with an interest) </a:t>
            </a:r>
            <a:endParaRPr lang="zh-CN" altLang="en-US" dirty="0">
              <a:solidFill>
                <a:srgbClr val="FF0000"/>
              </a:solidFill>
            </a:endParaRPr>
          </a:p>
        </p:txBody>
      </p:sp>
      <p:sp>
        <p:nvSpPr>
          <p:cNvPr id="14" name="文本框 13"/>
          <p:cNvSpPr txBox="1"/>
          <p:nvPr/>
        </p:nvSpPr>
        <p:spPr>
          <a:xfrm>
            <a:off x="4725288" y="2108880"/>
            <a:ext cx="6096000" cy="523220"/>
          </a:xfrm>
          <a:prstGeom prst="rect">
            <a:avLst/>
          </a:prstGeom>
          <a:noFill/>
        </p:spPr>
        <p:txBody>
          <a:bodyPr wrap="square">
            <a:spAutoFit/>
          </a:bodyPr>
          <a:lstStyle/>
          <a:p>
            <a:r>
              <a:rPr kumimoji="0" lang="en-US" altLang="zh-CN" sz="28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(in the sea) </a:t>
            </a:r>
            <a:endParaRPr lang="zh-CN" altLang="en-US" dirty="0">
              <a:solidFill>
                <a:srgbClr val="FF0000"/>
              </a:solidFill>
            </a:endParaRPr>
          </a:p>
        </p:txBody>
      </p:sp>
      <p:cxnSp>
        <p:nvCxnSpPr>
          <p:cNvPr id="16" name="直接连接符 15"/>
          <p:cNvCxnSpPr/>
          <p:nvPr/>
        </p:nvCxnSpPr>
        <p:spPr>
          <a:xfrm flipV="1">
            <a:off x="612299" y="2576511"/>
            <a:ext cx="1926070" cy="1"/>
          </a:xfrm>
          <a:prstGeom prst="line">
            <a:avLst/>
          </a:prstGeom>
          <a:ln w="28575">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6166089" y="2576512"/>
            <a:ext cx="1926070" cy="1"/>
          </a:xfrm>
          <a:prstGeom prst="line">
            <a:avLst/>
          </a:prstGeom>
          <a:ln w="28575">
            <a:solidFill>
              <a:srgbClr val="0066FF"/>
            </a:solidFill>
          </a:ln>
        </p:spPr>
        <p:style>
          <a:lnRef idx="1">
            <a:schemeClr val="accent1"/>
          </a:lnRef>
          <a:fillRef idx="0">
            <a:schemeClr val="accent1"/>
          </a:fillRef>
          <a:effectRef idx="0">
            <a:schemeClr val="accent1"/>
          </a:effectRef>
          <a:fontRef idx="minor">
            <a:schemeClr val="tx1"/>
          </a:fontRef>
        </p:style>
      </p:cxnSp>
      <p:sp>
        <p:nvSpPr>
          <p:cNvPr id="22" name="右弧形箭头 12"/>
          <p:cNvSpPr/>
          <p:nvPr/>
        </p:nvSpPr>
        <p:spPr>
          <a:xfrm rot="5700000">
            <a:off x="5140981" y="2017300"/>
            <a:ext cx="314385" cy="1497965"/>
          </a:xfrm>
          <a:prstGeom prst="curvedLeft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Calibri" panose="020F0502020204030204" pitchFamily="34" charset="0"/>
              <a:ea typeface="宋体" panose="02010600030101010101" pitchFamily="2" charset="-122"/>
            </a:endParaRPr>
          </a:p>
        </p:txBody>
      </p:sp>
      <p:sp>
        <p:nvSpPr>
          <p:cNvPr id="23" name="右弧形箭头 13"/>
          <p:cNvSpPr/>
          <p:nvPr/>
        </p:nvSpPr>
        <p:spPr>
          <a:xfrm rot="5700000">
            <a:off x="2476521" y="2017300"/>
            <a:ext cx="314385" cy="1497965"/>
          </a:xfrm>
          <a:prstGeom prst="curvedLeftArrow">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Calibri" panose="020F0502020204030204" pitchFamily="34" charset="0"/>
              <a:ea typeface="宋体" panose="02010600030101010101" pitchFamily="2" charset="-122"/>
            </a:endParaRPr>
          </a:p>
        </p:txBody>
      </p:sp>
      <p:sp>
        <p:nvSpPr>
          <p:cNvPr id="24" name="文本框 23"/>
          <p:cNvSpPr txBox="1"/>
          <p:nvPr/>
        </p:nvSpPr>
        <p:spPr>
          <a:xfrm>
            <a:off x="6959600" y="657225"/>
            <a:ext cx="2738250" cy="523220"/>
          </a:xfrm>
          <a:prstGeom prst="rect">
            <a:avLst/>
          </a:prstGeom>
          <a:noFill/>
        </p:spPr>
        <p:txBody>
          <a:bodyPr wrap="none" rtlCol="0" anchor="t">
            <a:spAutoFit/>
          </a:bodyPr>
          <a:lstStyle/>
          <a:p>
            <a:r>
              <a:rPr lang="en-US" sz="2800" dirty="0">
                <a:sym typeface="+mn-ea"/>
              </a:rPr>
              <a:t>1. </a:t>
            </a:r>
            <a:r>
              <a:rPr lang="zh-CN" sz="2800" dirty="0">
                <a:sym typeface="+mn-ea"/>
              </a:rPr>
              <a:t>画括号</a:t>
            </a:r>
            <a:r>
              <a:rPr lang="zh-CN" altLang="en-US" sz="2800" dirty="0">
                <a:sym typeface="+mn-ea"/>
              </a:rPr>
              <a:t>和箭头</a:t>
            </a:r>
            <a:endParaRPr lang="zh-CN" altLang="en-US" sz="2800" dirty="0"/>
          </a:p>
        </p:txBody>
      </p:sp>
      <p:sp>
        <p:nvSpPr>
          <p:cNvPr id="25" name="文本框 24"/>
          <p:cNvSpPr txBox="1"/>
          <p:nvPr/>
        </p:nvSpPr>
        <p:spPr>
          <a:xfrm>
            <a:off x="6932295" y="1179195"/>
            <a:ext cx="3383280" cy="521970"/>
          </a:xfrm>
          <a:prstGeom prst="rect">
            <a:avLst/>
          </a:prstGeom>
          <a:noFill/>
        </p:spPr>
        <p:txBody>
          <a:bodyPr wrap="none" rtlCol="0" anchor="t">
            <a:spAutoFit/>
          </a:bodyPr>
          <a:lstStyle/>
          <a:p>
            <a:r>
              <a:rPr lang="en-US" sz="2800" dirty="0">
                <a:latin typeface="宋体" panose="02010600030101010101" pitchFamily="2" charset="-122"/>
                <a:cs typeface="宋体" panose="02010600030101010101" pitchFamily="2" charset="-122"/>
                <a:sym typeface="+mn-ea"/>
              </a:rPr>
              <a:t>2.</a:t>
            </a:r>
            <a:r>
              <a:rPr lang="zh-CN" sz="2800" dirty="0">
                <a:latin typeface="宋体" panose="02010600030101010101" pitchFamily="2" charset="-122"/>
                <a:cs typeface="宋体" panose="02010600030101010101" pitchFamily="2" charset="-122"/>
                <a:sym typeface="+mn-ea"/>
              </a:rPr>
              <a:t>优先翻译句子主干</a:t>
            </a:r>
            <a:endParaRPr lang="zh-CN" altLang="en-US" sz="2800" dirty="0">
              <a:latin typeface="宋体" panose="02010600030101010101" pitchFamily="2" charset="-122"/>
              <a:cs typeface="宋体" panose="02010600030101010101" pitchFamily="2" charset="-122"/>
            </a:endParaRPr>
          </a:p>
        </p:txBody>
      </p:sp>
      <p:sp>
        <p:nvSpPr>
          <p:cNvPr id="26" name="文本框 25"/>
          <p:cNvSpPr txBox="1"/>
          <p:nvPr/>
        </p:nvSpPr>
        <p:spPr>
          <a:xfrm>
            <a:off x="6923405" y="1699895"/>
            <a:ext cx="5161280" cy="521970"/>
          </a:xfrm>
          <a:prstGeom prst="rect">
            <a:avLst/>
          </a:prstGeom>
          <a:noFill/>
        </p:spPr>
        <p:txBody>
          <a:bodyPr wrap="none" rtlCol="0" anchor="t">
            <a:spAutoFit/>
          </a:bodyPr>
          <a:lstStyle/>
          <a:p>
            <a:r>
              <a:rPr lang="en-US" sz="2800" dirty="0">
                <a:latin typeface="宋体" panose="02010600030101010101" pitchFamily="2" charset="-122"/>
                <a:cs typeface="宋体" panose="02010600030101010101" pitchFamily="2" charset="-122"/>
                <a:sym typeface="+mn-ea"/>
              </a:rPr>
              <a:t>3.</a:t>
            </a:r>
            <a:r>
              <a:rPr lang="zh-CN" sz="2800" dirty="0">
                <a:latin typeface="宋体" panose="02010600030101010101" pitchFamily="2" charset="-122"/>
                <a:cs typeface="宋体" panose="02010600030101010101" pitchFamily="2" charset="-122"/>
                <a:sym typeface="+mn-ea"/>
              </a:rPr>
              <a:t>逐个翻译括号内容，从左到右</a:t>
            </a:r>
            <a:endParaRPr lang="zh-CN" altLang="en-US" sz="2800" dirty="0">
              <a:latin typeface="宋体" panose="02010600030101010101" pitchFamily="2" charset="-122"/>
              <a:cs typeface="宋体" panose="02010600030101010101" pitchFamily="2" charset="-122"/>
            </a:endParaRPr>
          </a:p>
        </p:txBody>
      </p:sp>
      <p:sp>
        <p:nvSpPr>
          <p:cNvPr id="27" name="文本框 26"/>
          <p:cNvSpPr txBox="1"/>
          <p:nvPr/>
        </p:nvSpPr>
        <p:spPr>
          <a:xfrm>
            <a:off x="3202659" y="3561400"/>
            <a:ext cx="4889500" cy="645160"/>
          </a:xfrm>
          <a:prstGeom prst="rect">
            <a:avLst/>
          </a:prstGeom>
          <a:noFill/>
        </p:spPr>
        <p:txBody>
          <a:bodyPr wrap="square" rtlCol="0">
            <a:spAutoFit/>
          </a:bodyPr>
          <a:lstStyle/>
          <a:p>
            <a:r>
              <a:rPr lang="zh-CN" altLang="en-US" sz="3600" dirty="0"/>
              <a:t>科学家是少的。</a:t>
            </a:r>
            <a:endParaRPr lang="zh-CN" altLang="en-US" sz="3600" dirty="0"/>
          </a:p>
        </p:txBody>
      </p:sp>
      <p:sp>
        <p:nvSpPr>
          <p:cNvPr id="28" name="空心弧 27"/>
          <p:cNvSpPr/>
          <p:nvPr/>
        </p:nvSpPr>
        <p:spPr>
          <a:xfrm>
            <a:off x="2193009" y="3873185"/>
            <a:ext cx="1300480" cy="710565"/>
          </a:xfrm>
          <a:prstGeom prst="blockArc">
            <a:avLst/>
          </a:prstGeom>
          <a:solidFill>
            <a:schemeClr val="accent1"/>
          </a:solidFill>
          <a:ln w="12700"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Calibri" panose="020F0502020204030204" pitchFamily="34" charset="0"/>
              <a:ea typeface="宋体" panose="02010600030101010101" pitchFamily="2" charset="-122"/>
            </a:endParaRPr>
          </a:p>
        </p:txBody>
      </p:sp>
      <p:sp>
        <p:nvSpPr>
          <p:cNvPr id="29" name="文本框 28"/>
          <p:cNvSpPr txBox="1"/>
          <p:nvPr/>
        </p:nvSpPr>
        <p:spPr>
          <a:xfrm>
            <a:off x="1761844" y="4351975"/>
            <a:ext cx="2162810" cy="645160"/>
          </a:xfrm>
          <a:prstGeom prst="rect">
            <a:avLst/>
          </a:prstGeom>
          <a:noFill/>
        </p:spPr>
        <p:txBody>
          <a:bodyPr wrap="square" rtlCol="0">
            <a:spAutoFit/>
          </a:bodyPr>
          <a:lstStyle/>
          <a:p>
            <a:r>
              <a:rPr lang="zh-CN" altLang="en-US" sz="3600"/>
              <a:t>感兴趣的</a:t>
            </a:r>
            <a:endParaRPr lang="zh-CN" altLang="en-US" sz="3600"/>
          </a:p>
        </p:txBody>
      </p:sp>
      <p:sp>
        <p:nvSpPr>
          <p:cNvPr id="30" name="空心弧 29"/>
          <p:cNvSpPr/>
          <p:nvPr/>
        </p:nvSpPr>
        <p:spPr>
          <a:xfrm>
            <a:off x="820139" y="4720910"/>
            <a:ext cx="1300480" cy="710565"/>
          </a:xfrm>
          <a:prstGeom prst="blockArc">
            <a:avLst/>
          </a:prstGeom>
          <a:solidFill>
            <a:schemeClr val="accent1"/>
          </a:solidFill>
          <a:ln w="12700"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Calibri" panose="020F0502020204030204" pitchFamily="34" charset="0"/>
              <a:ea typeface="宋体" panose="02010600030101010101" pitchFamily="2" charset="-122"/>
            </a:endParaRPr>
          </a:p>
        </p:txBody>
      </p:sp>
      <p:sp>
        <p:nvSpPr>
          <p:cNvPr id="31" name="文本框 30"/>
          <p:cNvSpPr txBox="1"/>
          <p:nvPr/>
        </p:nvSpPr>
        <p:spPr>
          <a:xfrm>
            <a:off x="517879" y="5195255"/>
            <a:ext cx="2162810" cy="645160"/>
          </a:xfrm>
          <a:prstGeom prst="rect">
            <a:avLst/>
          </a:prstGeom>
          <a:noFill/>
        </p:spPr>
        <p:txBody>
          <a:bodyPr wrap="square" rtlCol="0">
            <a:spAutoFit/>
          </a:bodyPr>
          <a:lstStyle/>
          <a:p>
            <a:r>
              <a:rPr lang="zh-CN" altLang="en-US" sz="3600"/>
              <a:t>对海洋</a:t>
            </a:r>
            <a:r>
              <a:rPr lang="zh-CN" altLang="en-US" sz="3600">
                <a:solidFill>
                  <a:srgbClr val="FF0000"/>
                </a:solidFill>
              </a:rPr>
              <a:t>的</a:t>
            </a:r>
            <a:endParaRPr lang="zh-CN" altLang="en-US" sz="3600">
              <a:solidFill>
                <a:srgbClr val="FF0000"/>
              </a:solidFill>
            </a:endParaRPr>
          </a:p>
        </p:txBody>
      </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500" fill="hold"/>
                                        <p:tgtEl>
                                          <p:spTgt spid="23"/>
                                        </p:tgtEl>
                                        <p:attrNameLst>
                                          <p:attrName>ppt_x</p:attrName>
                                        </p:attrNameLst>
                                      </p:cBhvr>
                                      <p:tavLst>
                                        <p:tav tm="0">
                                          <p:val>
                                            <p:strVal val="#ppt_x"/>
                                          </p:val>
                                        </p:tav>
                                        <p:tav tm="100000">
                                          <p:val>
                                            <p:strVal val="#ppt_x"/>
                                          </p:val>
                                        </p:tav>
                                      </p:tavLst>
                                    </p:anim>
                                    <p:anim calcmode="lin" valueType="num">
                                      <p:cBhvr additive="base">
                                        <p:cTn id="3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ppt_x"/>
                                          </p:val>
                                        </p:tav>
                                        <p:tav tm="100000">
                                          <p:val>
                                            <p:strVal val="#ppt_x"/>
                                          </p:val>
                                        </p:tav>
                                      </p:tavLst>
                                    </p:anim>
                                    <p:anim calcmode="lin" valueType="num">
                                      <p:cBhvr additive="base">
                                        <p:cTn id="3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500" fill="hold"/>
                                        <p:tgtEl>
                                          <p:spTgt spid="27"/>
                                        </p:tgtEl>
                                        <p:attrNameLst>
                                          <p:attrName>ppt_x</p:attrName>
                                        </p:attrNameLst>
                                      </p:cBhvr>
                                      <p:tavLst>
                                        <p:tav tm="0">
                                          <p:val>
                                            <p:strVal val="#ppt_x"/>
                                          </p:val>
                                        </p:tav>
                                        <p:tav tm="100000">
                                          <p:val>
                                            <p:strVal val="#ppt_x"/>
                                          </p:val>
                                        </p:tav>
                                      </p:tavLst>
                                    </p:anim>
                                    <p:anim calcmode="lin" valueType="num">
                                      <p:cBhvr additive="base">
                                        <p:cTn id="5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500" fill="hold"/>
                                        <p:tgtEl>
                                          <p:spTgt spid="26"/>
                                        </p:tgtEl>
                                        <p:attrNameLst>
                                          <p:attrName>ppt_x</p:attrName>
                                        </p:attrNameLst>
                                      </p:cBhvr>
                                      <p:tavLst>
                                        <p:tav tm="0">
                                          <p:val>
                                            <p:strVal val="#ppt_x"/>
                                          </p:val>
                                        </p:tav>
                                        <p:tav tm="100000">
                                          <p:val>
                                            <p:strVal val="#ppt_x"/>
                                          </p:val>
                                        </p:tav>
                                      </p:tavLst>
                                    </p:anim>
                                    <p:anim calcmode="lin" valueType="num">
                                      <p:cBhvr additive="base">
                                        <p:cTn id="6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8"/>
                                        </p:tgtEl>
                                        <p:attrNameLst>
                                          <p:attrName>style.visibility</p:attrName>
                                        </p:attrNameLst>
                                      </p:cBhvr>
                                      <p:to>
                                        <p:strVal val="visible"/>
                                      </p:to>
                                    </p:set>
                                    <p:anim calcmode="lin" valueType="num">
                                      <p:cBhvr additive="base">
                                        <p:cTn id="65" dur="500" fill="hold"/>
                                        <p:tgtEl>
                                          <p:spTgt spid="28"/>
                                        </p:tgtEl>
                                        <p:attrNameLst>
                                          <p:attrName>ppt_x</p:attrName>
                                        </p:attrNameLst>
                                      </p:cBhvr>
                                      <p:tavLst>
                                        <p:tav tm="0">
                                          <p:val>
                                            <p:strVal val="#ppt_x"/>
                                          </p:val>
                                        </p:tav>
                                        <p:tav tm="100000">
                                          <p:val>
                                            <p:strVal val="#ppt_x"/>
                                          </p:val>
                                        </p:tav>
                                      </p:tavLst>
                                    </p:anim>
                                    <p:anim calcmode="lin" valueType="num">
                                      <p:cBhvr additive="base">
                                        <p:cTn id="6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additive="base">
                                        <p:cTn id="71" dur="500" fill="hold"/>
                                        <p:tgtEl>
                                          <p:spTgt spid="29"/>
                                        </p:tgtEl>
                                        <p:attrNameLst>
                                          <p:attrName>ppt_x</p:attrName>
                                        </p:attrNameLst>
                                      </p:cBhvr>
                                      <p:tavLst>
                                        <p:tav tm="0">
                                          <p:val>
                                            <p:strVal val="#ppt_x"/>
                                          </p:val>
                                        </p:tav>
                                        <p:tav tm="100000">
                                          <p:val>
                                            <p:strVal val="#ppt_x"/>
                                          </p:val>
                                        </p:tav>
                                      </p:tavLst>
                                    </p:anim>
                                    <p:anim calcmode="lin" valueType="num">
                                      <p:cBhvr additive="base">
                                        <p:cTn id="7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additive="base">
                                        <p:cTn id="77" dur="500" fill="hold"/>
                                        <p:tgtEl>
                                          <p:spTgt spid="30"/>
                                        </p:tgtEl>
                                        <p:attrNameLst>
                                          <p:attrName>ppt_x</p:attrName>
                                        </p:attrNameLst>
                                      </p:cBhvr>
                                      <p:tavLst>
                                        <p:tav tm="0">
                                          <p:val>
                                            <p:strVal val="#ppt_x"/>
                                          </p:val>
                                        </p:tav>
                                        <p:tav tm="100000">
                                          <p:val>
                                            <p:strVal val="#ppt_x"/>
                                          </p:val>
                                        </p:tav>
                                      </p:tavLst>
                                    </p:anim>
                                    <p:anim calcmode="lin" valueType="num">
                                      <p:cBhvr additive="base">
                                        <p:cTn id="7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31"/>
                                        </p:tgtEl>
                                        <p:attrNameLst>
                                          <p:attrName>style.visibility</p:attrName>
                                        </p:attrNameLst>
                                      </p:cBhvr>
                                      <p:to>
                                        <p:strVal val="visible"/>
                                      </p:to>
                                    </p:set>
                                    <p:anim calcmode="lin" valueType="num">
                                      <p:cBhvr additive="base">
                                        <p:cTn id="83" dur="500" fill="hold"/>
                                        <p:tgtEl>
                                          <p:spTgt spid="31"/>
                                        </p:tgtEl>
                                        <p:attrNameLst>
                                          <p:attrName>ppt_x</p:attrName>
                                        </p:attrNameLst>
                                      </p:cBhvr>
                                      <p:tavLst>
                                        <p:tav tm="0">
                                          <p:val>
                                            <p:strVal val="#ppt_x"/>
                                          </p:val>
                                        </p:tav>
                                        <p:tav tm="100000">
                                          <p:val>
                                            <p:strVal val="#ppt_x"/>
                                          </p:val>
                                        </p:tav>
                                      </p:tavLst>
                                    </p:anim>
                                    <p:anim calcmode="lin" valueType="num">
                                      <p:cBhvr additive="base">
                                        <p:cTn id="8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22" grpId="0" bldLvl="0" animBg="1"/>
      <p:bldP spid="23" grpId="0" animBg="1"/>
      <p:bldP spid="24" grpId="0"/>
      <p:bldP spid="25" grpId="0"/>
      <p:bldP spid="26" grpId="0"/>
      <p:bldP spid="27" grpId="0"/>
      <p:bldP spid="28" grpId="0" animBg="1"/>
      <p:bldP spid="29" grpId="0"/>
      <p:bldP spid="30" grpId="0" animBg="1"/>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a:xfrm>
            <a:off x="-39485" y="-20002"/>
            <a:ext cx="3845675" cy="882015"/>
          </a:xfrm>
        </p:spPr>
        <p:txBody>
          <a:bodyPr>
            <a:noAutofit/>
          </a:bodyPr>
          <a:lstStyle/>
          <a:p>
            <a:r>
              <a:rPr lang="en-US" altLang="zh-CN" sz="3200" dirty="0">
                <a:solidFill>
                  <a:srgbClr val="FF0000"/>
                </a:solidFill>
              </a:rPr>
              <a:t>“</a:t>
            </a:r>
            <a:r>
              <a:rPr lang="zh-CN" altLang="en-US" sz="3200" dirty="0">
                <a:solidFill>
                  <a:srgbClr val="FF0000"/>
                </a:solidFill>
              </a:rPr>
              <a:t>三长</a:t>
            </a:r>
            <a:r>
              <a:rPr lang="en-US" altLang="zh-CN" sz="3200" dirty="0">
                <a:solidFill>
                  <a:srgbClr val="FF0000"/>
                </a:solidFill>
              </a:rPr>
              <a:t>”-</a:t>
            </a:r>
            <a:r>
              <a:rPr lang="zh-CN" altLang="en-US" sz="3200" b="1" dirty="0">
                <a:solidFill>
                  <a:srgbClr val="FF0000"/>
                </a:solidFill>
              </a:rPr>
              <a:t>从句</a:t>
            </a:r>
            <a:endParaRPr lang="zh-CN" altLang="en-US" sz="3200" b="1" dirty="0">
              <a:solidFill>
                <a:srgbClr val="FF0000"/>
              </a:solidFill>
            </a:endParaRPr>
          </a:p>
        </p:txBody>
      </p:sp>
      <p:sp>
        <p:nvSpPr>
          <p:cNvPr id="8" name="文本占位符 7"/>
          <p:cNvSpPr>
            <a:spLocks noGrp="1"/>
          </p:cNvSpPr>
          <p:nvPr>
            <p:ph type="body" sz="quarter" idx="13"/>
          </p:nvPr>
        </p:nvSpPr>
        <p:spPr>
          <a:xfrm>
            <a:off x="153670" y="1377315"/>
            <a:ext cx="3171825" cy="937895"/>
          </a:xfrm>
        </p:spPr>
        <p:txBody>
          <a:bodyPr>
            <a:noAutofit/>
          </a:bodyPr>
          <a:lstStyle/>
          <a:p>
            <a:pPr marL="0" indent="0">
              <a:lnSpc>
                <a:spcPct val="100000"/>
              </a:lnSpc>
              <a:buNone/>
            </a:pPr>
            <a:r>
              <a:rPr lang="en-US" sz="3200" b="1" dirty="0">
                <a:solidFill>
                  <a:srgbClr val="FF0000"/>
                </a:solidFill>
                <a:latin typeface="Century Gothic" panose="020B0502020202020204"/>
                <a:cs typeface="Century Gothic" panose="020B0502020202020204" charset="0"/>
              </a:rPr>
              <a:t>tips</a:t>
            </a:r>
            <a:r>
              <a:rPr lang="zh-CN" altLang="en-US" sz="3200" b="1" dirty="0">
                <a:solidFill>
                  <a:srgbClr val="FF0000"/>
                </a:solidFill>
                <a:latin typeface="Century Gothic" panose="020B0502020202020204"/>
                <a:cs typeface="Century Gothic" panose="020B0502020202020204" charset="0"/>
              </a:rPr>
              <a:t>：</a:t>
            </a:r>
            <a:endParaRPr lang="zh-CN" altLang="en-US" sz="3200" b="1" dirty="0">
              <a:solidFill>
                <a:srgbClr val="FF0000"/>
              </a:solidFill>
              <a:latin typeface="Century Gothic" panose="020B0502020202020204"/>
              <a:cs typeface="Century Gothic" panose="020B0502020202020204" charset="0"/>
            </a:endParaRPr>
          </a:p>
          <a:p>
            <a:pPr>
              <a:lnSpc>
                <a:spcPct val="100000"/>
              </a:lnSpc>
            </a:pPr>
            <a:r>
              <a:rPr lang="zh-CN" altLang="en-US" sz="3200" b="1" dirty="0">
                <a:solidFill>
                  <a:srgbClr val="FF0000"/>
                </a:solidFill>
                <a:latin typeface="Century Gothic" panose="020B0502020202020204"/>
                <a:cs typeface="Century Gothic" panose="020B0502020202020204" charset="0"/>
              </a:rPr>
              <a:t>类型：</a:t>
            </a:r>
            <a:endParaRPr lang="zh-CN" altLang="en-US" sz="3200" b="1" dirty="0">
              <a:solidFill>
                <a:srgbClr val="FF0000"/>
              </a:solidFill>
              <a:latin typeface="Century Gothic" panose="020B0502020202020204"/>
              <a:cs typeface="Century Gothic" panose="020B0502020202020204" charset="0"/>
            </a:endParaRPr>
          </a:p>
          <a:p>
            <a:pPr marL="0" indent="0">
              <a:lnSpc>
                <a:spcPct val="100000"/>
              </a:lnSpc>
              <a:buNone/>
            </a:pPr>
            <a:r>
              <a:rPr lang="zh-CN" altLang="en-US" sz="2800" b="1" dirty="0">
                <a:solidFill>
                  <a:srgbClr val="FF0000"/>
                </a:solidFill>
                <a:latin typeface="Century Gothic" panose="020B0502020202020204"/>
                <a:cs typeface="Century Gothic" panose="020B0502020202020204" charset="0"/>
              </a:rPr>
              <a:t>①名从</a:t>
            </a:r>
            <a:r>
              <a:rPr lang="en-US" altLang="zh-CN" sz="2800" b="1" dirty="0">
                <a:solidFill>
                  <a:srgbClr val="FF0000"/>
                </a:solidFill>
                <a:latin typeface="Century Gothic" panose="020B0502020202020204"/>
                <a:cs typeface="Century Gothic" panose="020B0502020202020204" charset="0"/>
              </a:rPr>
              <a:t>(</a:t>
            </a:r>
            <a:r>
              <a:rPr lang="zh-CN" altLang="en-US" sz="2800" b="1" dirty="0">
                <a:solidFill>
                  <a:srgbClr val="FF0000"/>
                </a:solidFill>
                <a:latin typeface="Century Gothic" panose="020B0502020202020204"/>
                <a:cs typeface="Century Gothic" panose="020B0502020202020204" charset="0"/>
              </a:rPr>
              <a:t>充当主干</a:t>
            </a:r>
            <a:r>
              <a:rPr lang="en-US" altLang="zh-CN" sz="2800" b="1" dirty="0">
                <a:solidFill>
                  <a:srgbClr val="FF0000"/>
                </a:solidFill>
                <a:latin typeface="Century Gothic" panose="020B0502020202020204"/>
                <a:cs typeface="Century Gothic" panose="020B0502020202020204" charset="0"/>
              </a:rPr>
              <a:t>)</a:t>
            </a:r>
            <a:endParaRPr lang="zh-CN" altLang="en-US" sz="2800" b="1" dirty="0">
              <a:solidFill>
                <a:srgbClr val="FF0000"/>
              </a:solidFill>
              <a:latin typeface="Century Gothic" panose="020B0502020202020204"/>
              <a:cs typeface="Century Gothic" panose="020B0502020202020204" charset="0"/>
            </a:endParaRPr>
          </a:p>
          <a:p>
            <a:pPr marL="0" indent="0">
              <a:lnSpc>
                <a:spcPct val="100000"/>
              </a:lnSpc>
              <a:buNone/>
            </a:pPr>
            <a:r>
              <a:rPr lang="zh-CN" altLang="en-US" sz="2800" b="1" dirty="0">
                <a:solidFill>
                  <a:srgbClr val="FF0000"/>
                </a:solidFill>
                <a:latin typeface="Century Gothic" panose="020B0502020202020204"/>
                <a:cs typeface="Century Gothic" panose="020B0502020202020204" charset="0"/>
              </a:rPr>
              <a:t>②状从</a:t>
            </a:r>
            <a:endParaRPr lang="zh-CN" altLang="en-US" sz="2800" b="1" dirty="0">
              <a:solidFill>
                <a:srgbClr val="FF0000"/>
              </a:solidFill>
              <a:latin typeface="Century Gothic" panose="020B0502020202020204"/>
              <a:cs typeface="Century Gothic" panose="020B0502020202020204" charset="0"/>
            </a:endParaRPr>
          </a:p>
          <a:p>
            <a:pPr marL="0" indent="0">
              <a:lnSpc>
                <a:spcPct val="100000"/>
              </a:lnSpc>
              <a:buNone/>
            </a:pPr>
            <a:r>
              <a:rPr lang="zh-CN" altLang="en-US" sz="2800" b="1" dirty="0">
                <a:solidFill>
                  <a:srgbClr val="FF0000"/>
                </a:solidFill>
                <a:latin typeface="Century Gothic" panose="020B0502020202020204"/>
                <a:cs typeface="Century Gothic" panose="020B0502020202020204" charset="0"/>
              </a:rPr>
              <a:t>③定从</a:t>
            </a:r>
            <a:endParaRPr lang="zh-CN" altLang="en-US" sz="2800" b="1" dirty="0">
              <a:solidFill>
                <a:srgbClr val="FF0000"/>
              </a:solidFill>
              <a:latin typeface="Century Gothic" panose="020B0502020202020204"/>
              <a:cs typeface="Century Gothic" panose="020B0502020202020204" charset="0"/>
            </a:endParaRPr>
          </a:p>
          <a:p>
            <a:pPr>
              <a:lnSpc>
                <a:spcPct val="100000"/>
              </a:lnSpc>
            </a:pPr>
            <a:r>
              <a:rPr lang="zh-CN" altLang="en-US" sz="2800" b="1" dirty="0">
                <a:solidFill>
                  <a:srgbClr val="FF0000"/>
                </a:solidFill>
                <a:latin typeface="Century Gothic" panose="020B0502020202020204"/>
                <a:cs typeface="Century Gothic" panose="020B0502020202020204" charset="0"/>
              </a:rPr>
              <a:t>划分：从引导词开始</a:t>
            </a:r>
            <a:endParaRPr lang="zh-CN" altLang="en-US" sz="2800" b="1" dirty="0">
              <a:solidFill>
                <a:srgbClr val="FF0000"/>
              </a:solidFill>
              <a:latin typeface="Century Gothic" panose="020B0502020202020204"/>
              <a:cs typeface="Century Gothic" panose="020B0502020202020204" charset="0"/>
            </a:endParaRPr>
          </a:p>
          <a:p>
            <a:pPr marL="0" indent="0">
              <a:lnSpc>
                <a:spcPct val="100000"/>
              </a:lnSpc>
              <a:buNone/>
            </a:pPr>
            <a:r>
              <a:rPr lang="zh-CN" altLang="en-US" sz="2800" b="1" dirty="0">
                <a:solidFill>
                  <a:srgbClr val="FF0000"/>
                </a:solidFill>
                <a:latin typeface="Century Gothic" panose="020B0502020202020204"/>
                <a:cs typeface="Century Gothic" panose="020B0502020202020204" charset="0"/>
              </a:rPr>
              <a:t>  ①到</a:t>
            </a:r>
            <a:r>
              <a:rPr lang="zh-CN" altLang="en-US" sz="2800" b="1" dirty="0">
                <a:solidFill>
                  <a:srgbClr val="92D050"/>
                </a:solidFill>
                <a:latin typeface="Century Gothic" panose="020B0502020202020204"/>
                <a:cs typeface="Century Gothic" panose="020B0502020202020204" charset="0"/>
              </a:rPr>
              <a:t>句尾</a:t>
            </a:r>
            <a:endParaRPr lang="zh-CN" altLang="en-US" sz="2800" b="1" dirty="0">
              <a:solidFill>
                <a:srgbClr val="92D050"/>
              </a:solidFill>
              <a:latin typeface="Century Gothic" panose="020B0502020202020204"/>
              <a:cs typeface="Century Gothic" panose="020B0502020202020204" charset="0"/>
            </a:endParaRPr>
          </a:p>
          <a:p>
            <a:pPr marL="0" indent="0">
              <a:lnSpc>
                <a:spcPct val="100000"/>
              </a:lnSpc>
              <a:buNone/>
            </a:pPr>
            <a:r>
              <a:rPr lang="zh-CN" altLang="en-US" sz="2800" b="1" dirty="0">
                <a:solidFill>
                  <a:srgbClr val="FF0000"/>
                </a:solidFill>
                <a:latin typeface="Century Gothic" panose="020B0502020202020204"/>
                <a:cs typeface="Century Gothic" panose="020B0502020202020204" charset="0"/>
              </a:rPr>
              <a:t>  ②到</a:t>
            </a:r>
            <a:r>
              <a:rPr lang="zh-CN" altLang="en-US" sz="2800" b="1" dirty="0">
                <a:solidFill>
                  <a:srgbClr val="92D050"/>
                </a:solidFill>
                <a:latin typeface="Century Gothic" panose="020B0502020202020204"/>
                <a:cs typeface="Century Gothic" panose="020B0502020202020204" charset="0"/>
              </a:rPr>
              <a:t>逗号</a:t>
            </a:r>
            <a:endParaRPr lang="zh-CN" altLang="en-US" sz="2800" b="1" dirty="0">
              <a:solidFill>
                <a:srgbClr val="92D050"/>
              </a:solidFill>
              <a:latin typeface="Century Gothic" panose="020B0502020202020204"/>
              <a:cs typeface="Century Gothic" panose="020B0502020202020204" charset="0"/>
            </a:endParaRPr>
          </a:p>
          <a:p>
            <a:pPr marL="0" indent="0">
              <a:lnSpc>
                <a:spcPct val="100000"/>
              </a:lnSpc>
              <a:buNone/>
            </a:pPr>
            <a:r>
              <a:rPr lang="zh-CN" altLang="en-US" sz="2800" b="1" dirty="0">
                <a:solidFill>
                  <a:srgbClr val="FF0000"/>
                </a:solidFill>
                <a:latin typeface="Century Gothic" panose="020B0502020202020204"/>
                <a:cs typeface="Century Gothic" panose="020B0502020202020204" charset="0"/>
              </a:rPr>
              <a:t>  ③到</a:t>
            </a:r>
            <a:r>
              <a:rPr lang="zh-CN" altLang="en-US" sz="2800" b="1" dirty="0">
                <a:solidFill>
                  <a:srgbClr val="92D050"/>
                </a:solidFill>
                <a:latin typeface="Century Gothic" panose="020B0502020202020204"/>
                <a:cs typeface="Century Gothic" panose="020B0502020202020204" charset="0"/>
              </a:rPr>
              <a:t>下一个谓语</a:t>
            </a:r>
            <a:endParaRPr lang="zh-CN" altLang="en-US" sz="2800" b="1" dirty="0">
              <a:solidFill>
                <a:srgbClr val="92D050"/>
              </a:solidFill>
              <a:latin typeface="Century Gothic" panose="020B0502020202020204"/>
              <a:cs typeface="Century Gothic" panose="020B0502020202020204" charset="0"/>
            </a:endParaRPr>
          </a:p>
        </p:txBody>
      </p:sp>
      <p:sp>
        <p:nvSpPr>
          <p:cNvPr id="6" name="文本框 5"/>
          <p:cNvSpPr txBox="1"/>
          <p:nvPr/>
        </p:nvSpPr>
        <p:spPr>
          <a:xfrm>
            <a:off x="0" y="832774"/>
            <a:ext cx="6423890" cy="400110"/>
          </a:xfrm>
          <a:prstGeom prst="rect">
            <a:avLst/>
          </a:prstGeom>
          <a:noFill/>
        </p:spPr>
        <p:txBody>
          <a:bodyPr wrap="square">
            <a:spAutoFit/>
          </a:bodyPr>
          <a:lstStyle/>
          <a:p>
            <a:r>
              <a:rPr lang="zh-CN" altLang="en-US" sz="2000" b="1" dirty="0">
                <a:solidFill>
                  <a:srgbClr val="FFC000"/>
                </a:solidFill>
                <a:latin typeface="微软雅黑 Light" panose="020B0502040204020203" charset="-122"/>
                <a:ea typeface="微软雅黑 Light" panose="020B0502040204020203" charset="-122"/>
                <a:cs typeface="微软雅黑 Light" panose="020B0502040204020203" charset="-122"/>
              </a:rPr>
              <a:t>从句结构：引导词</a:t>
            </a:r>
            <a:r>
              <a:rPr lang="en-US" altLang="zh-CN" sz="2000" b="1" dirty="0">
                <a:solidFill>
                  <a:srgbClr val="FFC000"/>
                </a:solidFill>
                <a:latin typeface="微软雅黑 Light" panose="020B0502040204020203" charset="-122"/>
                <a:ea typeface="微软雅黑 Light" panose="020B0502040204020203" charset="-122"/>
                <a:cs typeface="微软雅黑 Light" panose="020B0502040204020203" charset="-122"/>
              </a:rPr>
              <a:t>+</a:t>
            </a:r>
            <a:r>
              <a:rPr lang="zh-CN" altLang="en-US" sz="2000" b="1" dirty="0">
                <a:solidFill>
                  <a:srgbClr val="FFC000"/>
                </a:solidFill>
                <a:latin typeface="微软雅黑 Light" panose="020B0502040204020203" charset="-122"/>
                <a:ea typeface="微软雅黑 Light" panose="020B0502040204020203" charset="-122"/>
                <a:cs typeface="微软雅黑 Light" panose="020B0502040204020203" charset="-122"/>
              </a:rPr>
              <a:t>谓语部分</a:t>
            </a:r>
            <a:endParaRPr lang="zh-CN" altLang="en-US" sz="2000" dirty="0"/>
          </a:p>
        </p:txBody>
      </p:sp>
      <p:sp>
        <p:nvSpPr>
          <p:cNvPr id="16" name="文本框 15"/>
          <p:cNvSpPr txBox="1"/>
          <p:nvPr/>
        </p:nvSpPr>
        <p:spPr>
          <a:xfrm>
            <a:off x="3667214" y="2939956"/>
            <a:ext cx="8166198" cy="2554545"/>
          </a:xfrm>
          <a:prstGeom prst="rect">
            <a:avLst/>
          </a:prstGeom>
          <a:noFill/>
        </p:spPr>
        <p:txBody>
          <a:bodyPr wrap="square">
            <a:spAutoFit/>
          </a:bodyPr>
          <a:lstStyle/>
          <a:p>
            <a:r>
              <a:rPr lang="en-US" altLang="zh-CN" sz="3200" dirty="0">
                <a:solidFill>
                  <a:schemeClr val="tx1"/>
                </a:solidFill>
              </a:rPr>
              <a:t>2)</a:t>
            </a:r>
            <a:r>
              <a:rPr lang="zh-CN" altLang="en-US" sz="3200" b="1" dirty="0">
                <a:solidFill>
                  <a:schemeClr val="tx1"/>
                </a:solidFill>
              </a:rPr>
              <a:t>谓语</a:t>
            </a:r>
            <a:endParaRPr lang="en-US" altLang="zh-CN" sz="3200" dirty="0">
              <a:solidFill>
                <a:schemeClr val="tx1"/>
              </a:solidFill>
            </a:endParaRPr>
          </a:p>
          <a:p>
            <a:r>
              <a:rPr lang="en-US" altLang="zh-CN" sz="3200" dirty="0">
                <a:solidFill>
                  <a:schemeClr val="tx1"/>
                </a:solidFill>
              </a:rPr>
              <a:t>1.V</a:t>
            </a:r>
            <a:r>
              <a:rPr lang="zh-CN" altLang="en-US" sz="3200" dirty="0">
                <a:solidFill>
                  <a:schemeClr val="tx1"/>
                </a:solidFill>
              </a:rPr>
              <a:t>原</a:t>
            </a:r>
            <a:r>
              <a:rPr lang="en-US" altLang="zh-CN" sz="3200" dirty="0">
                <a:solidFill>
                  <a:schemeClr val="tx1"/>
                </a:solidFill>
              </a:rPr>
              <a:t>,</a:t>
            </a:r>
            <a:r>
              <a:rPr lang="zh-CN" altLang="en-US" sz="3200" dirty="0">
                <a:solidFill>
                  <a:schemeClr val="tx1"/>
                </a:solidFill>
              </a:rPr>
              <a:t> </a:t>
            </a:r>
            <a:r>
              <a:rPr lang="en-US" altLang="zh-CN" sz="3200" dirty="0">
                <a:solidFill>
                  <a:schemeClr val="tx1"/>
                </a:solidFill>
              </a:rPr>
              <a:t>2.V-s, be, 3.do\does\4. Ved  5.has\have\</a:t>
            </a:r>
            <a:r>
              <a:rPr lang="en-US" altLang="zh-CN" sz="3200" dirty="0" err="1">
                <a:solidFill>
                  <a:schemeClr val="tx1"/>
                </a:solidFill>
              </a:rPr>
              <a:t>had+V</a:t>
            </a:r>
            <a:r>
              <a:rPr lang="en-US" altLang="zh-CN" sz="3200" dirty="0">
                <a:solidFill>
                  <a:schemeClr val="tx1"/>
                </a:solidFill>
              </a:rPr>
              <a:t>, </a:t>
            </a:r>
            <a:endParaRPr lang="en-US" altLang="zh-CN" sz="3200" dirty="0">
              <a:solidFill>
                <a:schemeClr val="tx1"/>
              </a:solidFill>
            </a:endParaRPr>
          </a:p>
          <a:p>
            <a:r>
              <a:rPr lang="en-US" altLang="zh-CN" sz="3200" dirty="0">
                <a:solidFill>
                  <a:schemeClr val="tx1"/>
                </a:solidFill>
              </a:rPr>
              <a:t>6.</a:t>
            </a:r>
            <a:r>
              <a:rPr lang="zh-CN" altLang="en-US" sz="3200" dirty="0">
                <a:solidFill>
                  <a:schemeClr val="tx1"/>
                </a:solidFill>
              </a:rPr>
              <a:t>情态动词</a:t>
            </a:r>
            <a:r>
              <a:rPr lang="en-US" altLang="zh-CN" sz="3200" dirty="0">
                <a:solidFill>
                  <a:schemeClr val="tx1"/>
                </a:solidFill>
              </a:rPr>
              <a:t>+V</a:t>
            </a:r>
            <a:r>
              <a:rPr lang="zh-CN" altLang="en-US" sz="3200" dirty="0">
                <a:solidFill>
                  <a:schemeClr val="tx1"/>
                </a:solidFill>
              </a:rPr>
              <a:t>原形</a:t>
            </a:r>
            <a:r>
              <a:rPr lang="en-US" altLang="zh-CN" sz="3200" dirty="0">
                <a:solidFill>
                  <a:schemeClr val="tx1"/>
                </a:solidFill>
              </a:rPr>
              <a:t> </a:t>
            </a:r>
            <a:endParaRPr lang="en-US" altLang="zh-CN" sz="3200" dirty="0">
              <a:solidFill>
                <a:schemeClr val="tx1"/>
              </a:solidFill>
            </a:endParaRPr>
          </a:p>
          <a:p>
            <a:r>
              <a:rPr lang="en-US" altLang="zh-CN" sz="3200" dirty="0">
                <a:solidFill>
                  <a:schemeClr val="tx1"/>
                </a:solidFill>
              </a:rPr>
              <a:t>7.will+V   be going to</a:t>
            </a:r>
            <a:r>
              <a:rPr lang="zh-CN" altLang="en-US" sz="3200" dirty="0"/>
              <a:t>等</a:t>
            </a:r>
            <a:endParaRPr lang="en-US" altLang="zh-CN" sz="3200" dirty="0">
              <a:solidFill>
                <a:schemeClr val="tx1"/>
              </a:solidFill>
            </a:endParaRPr>
          </a:p>
        </p:txBody>
      </p:sp>
      <p:sp>
        <p:nvSpPr>
          <p:cNvPr id="17" name="文本框 16"/>
          <p:cNvSpPr txBox="1"/>
          <p:nvPr/>
        </p:nvSpPr>
        <p:spPr>
          <a:xfrm>
            <a:off x="3594653" y="1135626"/>
            <a:ext cx="7108016" cy="1569660"/>
          </a:xfrm>
          <a:prstGeom prst="rect">
            <a:avLst/>
          </a:prstGeom>
          <a:noFill/>
        </p:spPr>
        <p:txBody>
          <a:bodyPr wrap="square" rtlCol="0">
            <a:spAutoFit/>
          </a:bodyPr>
          <a:lstStyle/>
          <a:p>
            <a:r>
              <a:rPr lang="en-US" altLang="zh-CN" sz="3200" dirty="0">
                <a:solidFill>
                  <a:schemeClr val="tx1"/>
                </a:solidFill>
              </a:rPr>
              <a:t>1)</a:t>
            </a:r>
            <a:r>
              <a:rPr lang="zh-CN" altLang="en-US" sz="3200" b="1" dirty="0">
                <a:solidFill>
                  <a:schemeClr val="tx1"/>
                </a:solidFill>
              </a:rPr>
              <a:t>引导词</a:t>
            </a:r>
            <a:endParaRPr lang="zh-CN" altLang="en-US" sz="3200" b="1" dirty="0">
              <a:solidFill>
                <a:schemeClr val="tx1"/>
              </a:solidFill>
            </a:endParaRPr>
          </a:p>
          <a:p>
            <a:r>
              <a:rPr lang="en-US" altLang="zh-CN" sz="3200" dirty="0">
                <a:solidFill>
                  <a:schemeClr val="tx1"/>
                </a:solidFill>
              </a:rPr>
              <a:t>(that which who what when where why how whether if because…)</a:t>
            </a:r>
            <a:endParaRPr lang="en-US" altLang="zh-CN" sz="3200" dirty="0">
              <a:solidFill>
                <a:schemeClr val="tx1"/>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1" nodeType="clickEffect">
                                  <p:stCondLst>
                                    <p:cond delay="0"/>
                                  </p:stCondLst>
                                  <p:childTnLst>
                                    <p:anim calcmode="lin" valueType="num">
                                      <p:cBhvr additive="base">
                                        <p:cTn id="18" dur="500"/>
                                        <p:tgtEl>
                                          <p:spTgt spid="17"/>
                                        </p:tgtEl>
                                        <p:attrNameLst>
                                          <p:attrName>ppt_x</p:attrName>
                                        </p:attrNameLst>
                                      </p:cBhvr>
                                      <p:tavLst>
                                        <p:tav tm="0">
                                          <p:val>
                                            <p:strVal val="ppt_x"/>
                                          </p:val>
                                        </p:tav>
                                        <p:tav tm="100000">
                                          <p:val>
                                            <p:strVal val="ppt_x"/>
                                          </p:val>
                                        </p:tav>
                                      </p:tavLst>
                                    </p:anim>
                                    <p:anim calcmode="lin" valueType="num">
                                      <p:cBhvr additive="base">
                                        <p:cTn id="19" dur="500"/>
                                        <p:tgtEl>
                                          <p:spTgt spid="17"/>
                                        </p:tgtEl>
                                        <p:attrNameLst>
                                          <p:attrName>ppt_y</p:attrName>
                                        </p:attrNameLst>
                                      </p:cBhvr>
                                      <p:tavLst>
                                        <p:tav tm="0">
                                          <p:val>
                                            <p:strVal val="ppt_y"/>
                                          </p:val>
                                        </p:tav>
                                        <p:tav tm="100000">
                                          <p:val>
                                            <p:strVal val="1+ppt_h/2"/>
                                          </p:val>
                                        </p:tav>
                                      </p:tavLst>
                                    </p:anim>
                                    <p:set>
                                      <p:cBhvr>
                                        <p:cTn id="20" dur="1" fill="hold">
                                          <p:stCondLst>
                                            <p:cond delay="499"/>
                                          </p:stCondLst>
                                        </p:cTn>
                                        <p:tgtEl>
                                          <p:spTgt spid="17"/>
                                        </p:tgtEl>
                                        <p:attrNameLst>
                                          <p:attrName>style.visibility</p:attrName>
                                        </p:attrNameLst>
                                      </p:cBhvr>
                                      <p:to>
                                        <p:strVal val="hidden"/>
                                      </p:to>
                                    </p:set>
                                  </p:childTnLst>
                                </p:cTn>
                              </p:par>
                              <p:par>
                                <p:cTn id="21" presetID="2" presetClass="exit" presetSubtype="4" fill="hold" grpId="1" nodeType="withEffect">
                                  <p:stCondLst>
                                    <p:cond delay="0"/>
                                  </p:stCondLst>
                                  <p:childTnLst>
                                    <p:anim calcmode="lin" valueType="num">
                                      <p:cBhvr additive="base">
                                        <p:cTn id="22" dur="500"/>
                                        <p:tgtEl>
                                          <p:spTgt spid="16"/>
                                        </p:tgtEl>
                                        <p:attrNameLst>
                                          <p:attrName>ppt_x</p:attrName>
                                        </p:attrNameLst>
                                      </p:cBhvr>
                                      <p:tavLst>
                                        <p:tav tm="0">
                                          <p:val>
                                            <p:strVal val="ppt_x"/>
                                          </p:val>
                                        </p:tav>
                                        <p:tav tm="100000">
                                          <p:val>
                                            <p:strVal val="ppt_x"/>
                                          </p:val>
                                        </p:tav>
                                      </p:tavLst>
                                    </p:anim>
                                    <p:anim calcmode="lin" valueType="num">
                                      <p:cBhvr additive="base">
                                        <p:cTn id="23" dur="500"/>
                                        <p:tgtEl>
                                          <p:spTgt spid="16"/>
                                        </p:tgtEl>
                                        <p:attrNameLst>
                                          <p:attrName>ppt_y</p:attrName>
                                        </p:attrNameLst>
                                      </p:cBhvr>
                                      <p:tavLst>
                                        <p:tav tm="0">
                                          <p:val>
                                            <p:strVal val="ppt_y"/>
                                          </p:val>
                                        </p:tav>
                                        <p:tav tm="100000">
                                          <p:val>
                                            <p:strVal val="1+ppt_h/2"/>
                                          </p:val>
                                        </p:tav>
                                      </p:tavLst>
                                    </p:anim>
                                    <p:set>
                                      <p:cBhvr>
                                        <p:cTn id="24" dur="1" fill="hold">
                                          <p:stCondLst>
                                            <p:cond delay="499"/>
                                          </p:stCondLst>
                                        </p:cTn>
                                        <p:tgtEl>
                                          <p:spTgt spid="16"/>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16" grpId="0"/>
      <p:bldP spid="16" grpId="1"/>
      <p:bldP spid="17" grpId="0"/>
      <p:bldP spid="17"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82" name="图片 35"/>
          <p:cNvPicPr>
            <a:picLocks noChangeAspect="1"/>
          </p:cNvPicPr>
          <p:nvPr/>
        </p:nvPicPr>
        <p:blipFill>
          <a:blip r:embed="rId1"/>
          <a:stretch>
            <a:fillRect/>
          </a:stretch>
        </p:blipFill>
        <p:spPr>
          <a:xfrm>
            <a:off x="0" y="6370638"/>
            <a:ext cx="12192000" cy="487362"/>
          </a:xfrm>
          <a:prstGeom prst="rect">
            <a:avLst/>
          </a:prstGeom>
          <a:noFill/>
          <a:ln w="9525">
            <a:noFill/>
          </a:ln>
        </p:spPr>
      </p:pic>
      <p:grpSp>
        <p:nvGrpSpPr>
          <p:cNvPr id="43" name="组合 44"/>
          <p:cNvGrpSpPr>
            <a:grpSpLocks noChangeAspect="1"/>
          </p:cNvGrpSpPr>
          <p:nvPr/>
        </p:nvGrpSpPr>
        <p:grpSpPr>
          <a:xfrm>
            <a:off x="6680836" y="2283006"/>
            <a:ext cx="435591" cy="487131"/>
            <a:chOff x="5999255" y="3275006"/>
            <a:chExt cx="402656" cy="450303"/>
          </a:xfrm>
          <a:solidFill>
            <a:schemeClr val="bg1"/>
          </a:solidFill>
        </p:grpSpPr>
        <p:sp>
          <p:nvSpPr>
            <p:cNvPr id="44" name="Freeform 108"/>
            <p:cNvSpPr>
              <a:spLocks noEditPoints="1"/>
            </p:cNvSpPr>
            <p:nvPr/>
          </p:nvSpPr>
          <p:spPr bwMode="auto">
            <a:xfrm>
              <a:off x="6068389" y="3442234"/>
              <a:ext cx="56988" cy="57923"/>
            </a:xfrm>
            <a:custGeom>
              <a:avLst/>
              <a:gdLst>
                <a:gd name="T0" fmla="*/ 13 w 26"/>
                <a:gd name="T1" fmla="*/ 0 h 26"/>
                <a:gd name="T2" fmla="*/ 0 w 26"/>
                <a:gd name="T3" fmla="*/ 13 h 26"/>
                <a:gd name="T4" fmla="*/ 13 w 26"/>
                <a:gd name="T5" fmla="*/ 26 h 26"/>
                <a:gd name="T6" fmla="*/ 26 w 26"/>
                <a:gd name="T7" fmla="*/ 13 h 26"/>
                <a:gd name="T8" fmla="*/ 13 w 26"/>
                <a:gd name="T9" fmla="*/ 0 h 26"/>
                <a:gd name="T10" fmla="*/ 13 w 26"/>
                <a:gd name="T11" fmla="*/ 23 h 26"/>
                <a:gd name="T12" fmla="*/ 3 w 26"/>
                <a:gd name="T13" fmla="*/ 13 h 26"/>
                <a:gd name="T14" fmla="*/ 13 w 26"/>
                <a:gd name="T15" fmla="*/ 3 h 26"/>
                <a:gd name="T16" fmla="*/ 23 w 26"/>
                <a:gd name="T17" fmla="*/ 13 h 26"/>
                <a:gd name="T18" fmla="*/ 13 w 26"/>
                <a:gd name="T19" fmla="*/ 2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6">
                  <a:moveTo>
                    <a:pt x="13" y="0"/>
                  </a:moveTo>
                  <a:cubicBezTo>
                    <a:pt x="6" y="0"/>
                    <a:pt x="0" y="6"/>
                    <a:pt x="0" y="13"/>
                  </a:cubicBezTo>
                  <a:cubicBezTo>
                    <a:pt x="0" y="20"/>
                    <a:pt x="6" y="26"/>
                    <a:pt x="13" y="26"/>
                  </a:cubicBezTo>
                  <a:cubicBezTo>
                    <a:pt x="20" y="26"/>
                    <a:pt x="26" y="20"/>
                    <a:pt x="26" y="13"/>
                  </a:cubicBezTo>
                  <a:cubicBezTo>
                    <a:pt x="26" y="6"/>
                    <a:pt x="20" y="0"/>
                    <a:pt x="13" y="0"/>
                  </a:cubicBezTo>
                  <a:close/>
                  <a:moveTo>
                    <a:pt x="13" y="23"/>
                  </a:moveTo>
                  <a:cubicBezTo>
                    <a:pt x="8" y="23"/>
                    <a:pt x="3" y="18"/>
                    <a:pt x="3" y="13"/>
                  </a:cubicBezTo>
                  <a:cubicBezTo>
                    <a:pt x="3" y="7"/>
                    <a:pt x="8" y="3"/>
                    <a:pt x="13" y="3"/>
                  </a:cubicBezTo>
                  <a:cubicBezTo>
                    <a:pt x="19" y="3"/>
                    <a:pt x="23" y="7"/>
                    <a:pt x="23" y="13"/>
                  </a:cubicBezTo>
                  <a:cubicBezTo>
                    <a:pt x="23" y="18"/>
                    <a:pt x="19" y="23"/>
                    <a:pt x="13"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45" name="Freeform 109"/>
            <p:cNvSpPr>
              <a:spLocks noEditPoints="1"/>
            </p:cNvSpPr>
            <p:nvPr/>
          </p:nvSpPr>
          <p:spPr bwMode="auto">
            <a:xfrm>
              <a:off x="6196380" y="3404865"/>
              <a:ext cx="48580" cy="48580"/>
            </a:xfrm>
            <a:custGeom>
              <a:avLst/>
              <a:gdLst>
                <a:gd name="T0" fmla="*/ 11 w 22"/>
                <a:gd name="T1" fmla="*/ 0 h 22"/>
                <a:gd name="T2" fmla="*/ 0 w 22"/>
                <a:gd name="T3" fmla="*/ 11 h 22"/>
                <a:gd name="T4" fmla="*/ 11 w 22"/>
                <a:gd name="T5" fmla="*/ 22 h 22"/>
                <a:gd name="T6" fmla="*/ 22 w 22"/>
                <a:gd name="T7" fmla="*/ 11 h 22"/>
                <a:gd name="T8" fmla="*/ 11 w 22"/>
                <a:gd name="T9" fmla="*/ 0 h 22"/>
                <a:gd name="T10" fmla="*/ 11 w 22"/>
                <a:gd name="T11" fmla="*/ 17 h 22"/>
                <a:gd name="T12" fmla="*/ 5 w 22"/>
                <a:gd name="T13" fmla="*/ 11 h 22"/>
                <a:gd name="T14" fmla="*/ 11 w 22"/>
                <a:gd name="T15" fmla="*/ 5 h 22"/>
                <a:gd name="T16" fmla="*/ 17 w 22"/>
                <a:gd name="T17" fmla="*/ 11 h 22"/>
                <a:gd name="T18" fmla="*/ 11 w 22"/>
                <a:gd name="T19" fmla="*/ 17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 h="22">
                  <a:moveTo>
                    <a:pt x="11" y="0"/>
                  </a:moveTo>
                  <a:cubicBezTo>
                    <a:pt x="5" y="0"/>
                    <a:pt x="0" y="5"/>
                    <a:pt x="0" y="11"/>
                  </a:cubicBezTo>
                  <a:cubicBezTo>
                    <a:pt x="0" y="17"/>
                    <a:pt x="5" y="22"/>
                    <a:pt x="11" y="22"/>
                  </a:cubicBezTo>
                  <a:cubicBezTo>
                    <a:pt x="17" y="22"/>
                    <a:pt x="22" y="17"/>
                    <a:pt x="22" y="11"/>
                  </a:cubicBezTo>
                  <a:cubicBezTo>
                    <a:pt x="22" y="5"/>
                    <a:pt x="17" y="0"/>
                    <a:pt x="11" y="0"/>
                  </a:cubicBezTo>
                  <a:close/>
                  <a:moveTo>
                    <a:pt x="11" y="17"/>
                  </a:moveTo>
                  <a:cubicBezTo>
                    <a:pt x="8" y="17"/>
                    <a:pt x="5" y="14"/>
                    <a:pt x="5" y="11"/>
                  </a:cubicBezTo>
                  <a:cubicBezTo>
                    <a:pt x="5" y="8"/>
                    <a:pt x="8" y="5"/>
                    <a:pt x="11" y="5"/>
                  </a:cubicBezTo>
                  <a:cubicBezTo>
                    <a:pt x="14" y="5"/>
                    <a:pt x="17" y="8"/>
                    <a:pt x="17" y="11"/>
                  </a:cubicBezTo>
                  <a:cubicBezTo>
                    <a:pt x="17" y="14"/>
                    <a:pt x="14" y="17"/>
                    <a:pt x="11"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46" name="Freeform 110"/>
            <p:cNvSpPr>
              <a:spLocks noEditPoints="1"/>
            </p:cNvSpPr>
            <p:nvPr/>
          </p:nvSpPr>
          <p:spPr bwMode="auto">
            <a:xfrm>
              <a:off x="6081468" y="3456248"/>
              <a:ext cx="30829" cy="30829"/>
            </a:xfrm>
            <a:custGeom>
              <a:avLst/>
              <a:gdLst>
                <a:gd name="T0" fmla="*/ 7 w 14"/>
                <a:gd name="T1" fmla="*/ 0 h 14"/>
                <a:gd name="T2" fmla="*/ 0 w 14"/>
                <a:gd name="T3" fmla="*/ 7 h 14"/>
                <a:gd name="T4" fmla="*/ 7 w 14"/>
                <a:gd name="T5" fmla="*/ 14 h 14"/>
                <a:gd name="T6" fmla="*/ 14 w 14"/>
                <a:gd name="T7" fmla="*/ 7 h 14"/>
                <a:gd name="T8" fmla="*/ 7 w 14"/>
                <a:gd name="T9" fmla="*/ 0 h 14"/>
                <a:gd name="T10" fmla="*/ 7 w 14"/>
                <a:gd name="T11" fmla="*/ 10 h 14"/>
                <a:gd name="T12" fmla="*/ 4 w 14"/>
                <a:gd name="T13" fmla="*/ 7 h 14"/>
                <a:gd name="T14" fmla="*/ 7 w 14"/>
                <a:gd name="T15" fmla="*/ 3 h 14"/>
                <a:gd name="T16" fmla="*/ 11 w 14"/>
                <a:gd name="T17" fmla="*/ 7 h 14"/>
                <a:gd name="T18" fmla="*/ 7 w 14"/>
                <a:gd name="T19" fmla="*/ 1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4">
                  <a:moveTo>
                    <a:pt x="7" y="0"/>
                  </a:moveTo>
                  <a:cubicBezTo>
                    <a:pt x="3" y="0"/>
                    <a:pt x="0" y="3"/>
                    <a:pt x="0" y="7"/>
                  </a:cubicBezTo>
                  <a:cubicBezTo>
                    <a:pt x="0" y="11"/>
                    <a:pt x="3" y="14"/>
                    <a:pt x="7" y="14"/>
                  </a:cubicBezTo>
                  <a:cubicBezTo>
                    <a:pt x="11" y="14"/>
                    <a:pt x="14" y="11"/>
                    <a:pt x="14" y="7"/>
                  </a:cubicBezTo>
                  <a:cubicBezTo>
                    <a:pt x="14" y="3"/>
                    <a:pt x="11" y="0"/>
                    <a:pt x="7" y="0"/>
                  </a:cubicBezTo>
                  <a:close/>
                  <a:moveTo>
                    <a:pt x="7" y="10"/>
                  </a:moveTo>
                  <a:cubicBezTo>
                    <a:pt x="5" y="10"/>
                    <a:pt x="4" y="9"/>
                    <a:pt x="4" y="7"/>
                  </a:cubicBezTo>
                  <a:cubicBezTo>
                    <a:pt x="4" y="5"/>
                    <a:pt x="5" y="3"/>
                    <a:pt x="7" y="3"/>
                  </a:cubicBezTo>
                  <a:cubicBezTo>
                    <a:pt x="9" y="3"/>
                    <a:pt x="11" y="5"/>
                    <a:pt x="11" y="7"/>
                  </a:cubicBezTo>
                  <a:cubicBezTo>
                    <a:pt x="11" y="9"/>
                    <a:pt x="9" y="10"/>
                    <a:pt x="7"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47" name="Freeform 111"/>
            <p:cNvSpPr>
              <a:spLocks noEditPoints="1"/>
            </p:cNvSpPr>
            <p:nvPr/>
          </p:nvSpPr>
          <p:spPr bwMode="auto">
            <a:xfrm>
              <a:off x="6172090" y="3380575"/>
              <a:ext cx="97161" cy="97160"/>
            </a:xfrm>
            <a:custGeom>
              <a:avLst/>
              <a:gdLst>
                <a:gd name="T0" fmla="*/ 22 w 44"/>
                <a:gd name="T1" fmla="*/ 0 h 44"/>
                <a:gd name="T2" fmla="*/ 0 w 44"/>
                <a:gd name="T3" fmla="*/ 22 h 44"/>
                <a:gd name="T4" fmla="*/ 22 w 44"/>
                <a:gd name="T5" fmla="*/ 44 h 44"/>
                <a:gd name="T6" fmla="*/ 44 w 44"/>
                <a:gd name="T7" fmla="*/ 22 h 44"/>
                <a:gd name="T8" fmla="*/ 22 w 44"/>
                <a:gd name="T9" fmla="*/ 0 h 44"/>
                <a:gd name="T10" fmla="*/ 22 w 44"/>
                <a:gd name="T11" fmla="*/ 39 h 44"/>
                <a:gd name="T12" fmla="*/ 5 w 44"/>
                <a:gd name="T13" fmla="*/ 22 h 44"/>
                <a:gd name="T14" fmla="*/ 22 w 44"/>
                <a:gd name="T15" fmla="*/ 6 h 44"/>
                <a:gd name="T16" fmla="*/ 39 w 44"/>
                <a:gd name="T17" fmla="*/ 22 h 44"/>
                <a:gd name="T18" fmla="*/ 22 w 44"/>
                <a:gd name="T19" fmla="*/ 3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2" y="39"/>
                  </a:moveTo>
                  <a:cubicBezTo>
                    <a:pt x="13" y="39"/>
                    <a:pt x="5" y="31"/>
                    <a:pt x="5" y="22"/>
                  </a:cubicBezTo>
                  <a:cubicBezTo>
                    <a:pt x="5" y="13"/>
                    <a:pt x="13" y="6"/>
                    <a:pt x="22" y="6"/>
                  </a:cubicBezTo>
                  <a:cubicBezTo>
                    <a:pt x="31" y="6"/>
                    <a:pt x="39" y="13"/>
                    <a:pt x="39" y="22"/>
                  </a:cubicBezTo>
                  <a:cubicBezTo>
                    <a:pt x="39" y="31"/>
                    <a:pt x="31" y="39"/>
                    <a:pt x="22"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48" name="Freeform 112"/>
            <p:cNvSpPr>
              <a:spLocks noEditPoints="1"/>
            </p:cNvSpPr>
            <p:nvPr/>
          </p:nvSpPr>
          <p:spPr bwMode="auto">
            <a:xfrm>
              <a:off x="5999255" y="3275006"/>
              <a:ext cx="402656" cy="450303"/>
            </a:xfrm>
            <a:custGeom>
              <a:avLst/>
              <a:gdLst>
                <a:gd name="T0" fmla="*/ 157 w 182"/>
                <a:gd name="T1" fmla="*/ 96 h 204"/>
                <a:gd name="T2" fmla="*/ 153 w 182"/>
                <a:gd name="T3" fmla="*/ 48 h 204"/>
                <a:gd name="T4" fmla="*/ 78 w 182"/>
                <a:gd name="T5" fmla="*/ 0 h 204"/>
                <a:gd name="T6" fmla="*/ 1 w 182"/>
                <a:gd name="T7" fmla="*/ 79 h 204"/>
                <a:gd name="T8" fmla="*/ 0 w 182"/>
                <a:gd name="T9" fmla="*/ 204 h 204"/>
                <a:gd name="T10" fmla="*/ 113 w 182"/>
                <a:gd name="T11" fmla="*/ 176 h 204"/>
                <a:gd name="T12" fmla="*/ 147 w 182"/>
                <a:gd name="T13" fmla="*/ 176 h 204"/>
                <a:gd name="T14" fmla="*/ 147 w 182"/>
                <a:gd name="T15" fmla="*/ 176 h 204"/>
                <a:gd name="T16" fmla="*/ 156 w 182"/>
                <a:gd name="T17" fmla="*/ 151 h 204"/>
                <a:gd name="T18" fmla="*/ 146 w 182"/>
                <a:gd name="T19" fmla="*/ 145 h 204"/>
                <a:gd name="T20" fmla="*/ 156 w 182"/>
                <a:gd name="T21" fmla="*/ 140 h 204"/>
                <a:gd name="T22" fmla="*/ 155 w 182"/>
                <a:gd name="T23" fmla="*/ 138 h 204"/>
                <a:gd name="T24" fmla="*/ 170 w 182"/>
                <a:gd name="T25" fmla="*/ 111 h 204"/>
                <a:gd name="T26" fmla="*/ 62 w 182"/>
                <a:gd name="T27" fmla="*/ 93 h 204"/>
                <a:gd name="T28" fmla="*/ 62 w 182"/>
                <a:gd name="T29" fmla="*/ 102 h 204"/>
                <a:gd name="T30" fmla="*/ 54 w 182"/>
                <a:gd name="T31" fmla="*/ 105 h 204"/>
                <a:gd name="T32" fmla="*/ 48 w 182"/>
                <a:gd name="T33" fmla="*/ 110 h 204"/>
                <a:gd name="T34" fmla="*/ 40 w 182"/>
                <a:gd name="T35" fmla="*/ 107 h 204"/>
                <a:gd name="T36" fmla="*/ 32 w 182"/>
                <a:gd name="T37" fmla="*/ 107 h 204"/>
                <a:gd name="T38" fmla="*/ 28 w 182"/>
                <a:gd name="T39" fmla="*/ 99 h 204"/>
                <a:gd name="T40" fmla="*/ 22 w 182"/>
                <a:gd name="T41" fmla="*/ 93 h 204"/>
                <a:gd name="T42" fmla="*/ 26 w 182"/>
                <a:gd name="T43" fmla="*/ 85 h 204"/>
                <a:gd name="T44" fmla="*/ 26 w 182"/>
                <a:gd name="T45" fmla="*/ 76 h 204"/>
                <a:gd name="T46" fmla="*/ 34 w 182"/>
                <a:gd name="T47" fmla="*/ 73 h 204"/>
                <a:gd name="T48" fmla="*/ 40 w 182"/>
                <a:gd name="T49" fmla="*/ 68 h 204"/>
                <a:gd name="T50" fmla="*/ 48 w 182"/>
                <a:gd name="T51" fmla="*/ 71 h 204"/>
                <a:gd name="T52" fmla="*/ 57 w 182"/>
                <a:gd name="T53" fmla="*/ 71 h 204"/>
                <a:gd name="T54" fmla="*/ 60 w 182"/>
                <a:gd name="T55" fmla="*/ 79 h 204"/>
                <a:gd name="T56" fmla="*/ 66 w 182"/>
                <a:gd name="T57" fmla="*/ 85 h 204"/>
                <a:gd name="T58" fmla="*/ 136 w 182"/>
                <a:gd name="T59" fmla="*/ 77 h 204"/>
                <a:gd name="T60" fmla="*/ 126 w 182"/>
                <a:gd name="T61" fmla="*/ 87 h 204"/>
                <a:gd name="T62" fmla="*/ 121 w 182"/>
                <a:gd name="T63" fmla="*/ 100 h 204"/>
                <a:gd name="T64" fmla="*/ 107 w 182"/>
                <a:gd name="T65" fmla="*/ 100 h 204"/>
                <a:gd name="T66" fmla="*/ 94 w 182"/>
                <a:gd name="T67" fmla="*/ 105 h 204"/>
                <a:gd name="T68" fmla="*/ 83 w 182"/>
                <a:gd name="T69" fmla="*/ 96 h 204"/>
                <a:gd name="T70" fmla="*/ 70 w 182"/>
                <a:gd name="T71" fmla="*/ 91 h 204"/>
                <a:gd name="T72" fmla="*/ 70 w 182"/>
                <a:gd name="T73" fmla="*/ 77 h 204"/>
                <a:gd name="T74" fmla="*/ 64 w 182"/>
                <a:gd name="T75" fmla="*/ 64 h 204"/>
                <a:gd name="T76" fmla="*/ 74 w 182"/>
                <a:gd name="T77" fmla="*/ 53 h 204"/>
                <a:gd name="T78" fmla="*/ 79 w 182"/>
                <a:gd name="T79" fmla="*/ 40 h 204"/>
                <a:gd name="T80" fmla="*/ 94 w 182"/>
                <a:gd name="T81" fmla="*/ 40 h 204"/>
                <a:gd name="T82" fmla="*/ 107 w 182"/>
                <a:gd name="T83" fmla="*/ 35 h 204"/>
                <a:gd name="T84" fmla="*/ 117 w 182"/>
                <a:gd name="T85" fmla="*/ 44 h 204"/>
                <a:gd name="T86" fmla="*/ 130 w 182"/>
                <a:gd name="T87" fmla="*/ 49 h 204"/>
                <a:gd name="T88" fmla="*/ 130 w 182"/>
                <a:gd name="T89" fmla="*/ 64 h 204"/>
                <a:gd name="T90" fmla="*/ 136 w 182"/>
                <a:gd name="T91" fmla="*/ 77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204">
                  <a:moveTo>
                    <a:pt x="170" y="111"/>
                  </a:moveTo>
                  <a:cubicBezTo>
                    <a:pt x="166" y="107"/>
                    <a:pt x="160" y="102"/>
                    <a:pt x="157" y="96"/>
                  </a:cubicBezTo>
                  <a:cubicBezTo>
                    <a:pt x="153" y="87"/>
                    <a:pt x="158" y="79"/>
                    <a:pt x="157" y="70"/>
                  </a:cubicBezTo>
                  <a:cubicBezTo>
                    <a:pt x="157" y="63"/>
                    <a:pt x="155" y="54"/>
                    <a:pt x="153" y="48"/>
                  </a:cubicBezTo>
                  <a:cubicBezTo>
                    <a:pt x="149" y="37"/>
                    <a:pt x="142" y="28"/>
                    <a:pt x="133" y="21"/>
                  </a:cubicBezTo>
                  <a:cubicBezTo>
                    <a:pt x="119" y="8"/>
                    <a:pt x="100" y="0"/>
                    <a:pt x="78" y="0"/>
                  </a:cubicBezTo>
                  <a:cubicBezTo>
                    <a:pt x="35" y="0"/>
                    <a:pt x="0" y="32"/>
                    <a:pt x="0" y="71"/>
                  </a:cubicBezTo>
                  <a:cubicBezTo>
                    <a:pt x="0" y="74"/>
                    <a:pt x="0" y="77"/>
                    <a:pt x="1" y="79"/>
                  </a:cubicBezTo>
                  <a:cubicBezTo>
                    <a:pt x="1" y="96"/>
                    <a:pt x="6" y="117"/>
                    <a:pt x="22" y="139"/>
                  </a:cubicBezTo>
                  <a:cubicBezTo>
                    <a:pt x="22" y="139"/>
                    <a:pt x="43" y="182"/>
                    <a:pt x="0" y="204"/>
                  </a:cubicBezTo>
                  <a:cubicBezTo>
                    <a:pt x="95" y="204"/>
                    <a:pt x="95" y="204"/>
                    <a:pt x="95" y="204"/>
                  </a:cubicBezTo>
                  <a:cubicBezTo>
                    <a:pt x="95" y="204"/>
                    <a:pt x="102" y="176"/>
                    <a:pt x="113" y="176"/>
                  </a:cubicBezTo>
                  <a:cubicBezTo>
                    <a:pt x="123" y="176"/>
                    <a:pt x="133" y="177"/>
                    <a:pt x="142" y="176"/>
                  </a:cubicBezTo>
                  <a:cubicBezTo>
                    <a:pt x="144" y="177"/>
                    <a:pt x="146" y="176"/>
                    <a:pt x="147" y="176"/>
                  </a:cubicBezTo>
                  <a:cubicBezTo>
                    <a:pt x="147" y="176"/>
                    <a:pt x="147" y="176"/>
                    <a:pt x="147" y="176"/>
                  </a:cubicBezTo>
                  <a:cubicBezTo>
                    <a:pt x="147" y="176"/>
                    <a:pt x="147" y="176"/>
                    <a:pt x="147" y="176"/>
                  </a:cubicBezTo>
                  <a:cubicBezTo>
                    <a:pt x="154" y="173"/>
                    <a:pt x="149" y="157"/>
                    <a:pt x="149" y="157"/>
                  </a:cubicBezTo>
                  <a:cubicBezTo>
                    <a:pt x="153" y="155"/>
                    <a:pt x="156" y="153"/>
                    <a:pt x="156" y="151"/>
                  </a:cubicBezTo>
                  <a:cubicBezTo>
                    <a:pt x="156" y="150"/>
                    <a:pt x="156" y="150"/>
                    <a:pt x="156" y="150"/>
                  </a:cubicBezTo>
                  <a:cubicBezTo>
                    <a:pt x="156" y="148"/>
                    <a:pt x="152" y="146"/>
                    <a:pt x="146" y="145"/>
                  </a:cubicBezTo>
                  <a:cubicBezTo>
                    <a:pt x="149" y="145"/>
                    <a:pt x="149" y="145"/>
                    <a:pt x="149" y="145"/>
                  </a:cubicBezTo>
                  <a:cubicBezTo>
                    <a:pt x="153" y="145"/>
                    <a:pt x="156" y="143"/>
                    <a:pt x="156" y="140"/>
                  </a:cubicBezTo>
                  <a:cubicBezTo>
                    <a:pt x="156" y="140"/>
                    <a:pt x="156" y="140"/>
                    <a:pt x="156" y="140"/>
                  </a:cubicBezTo>
                  <a:cubicBezTo>
                    <a:pt x="156" y="139"/>
                    <a:pt x="156" y="138"/>
                    <a:pt x="155" y="138"/>
                  </a:cubicBezTo>
                  <a:cubicBezTo>
                    <a:pt x="156" y="135"/>
                    <a:pt x="159" y="121"/>
                    <a:pt x="160" y="121"/>
                  </a:cubicBezTo>
                  <a:cubicBezTo>
                    <a:pt x="182" y="119"/>
                    <a:pt x="170" y="111"/>
                    <a:pt x="170" y="111"/>
                  </a:cubicBezTo>
                  <a:close/>
                  <a:moveTo>
                    <a:pt x="66" y="93"/>
                  </a:moveTo>
                  <a:cubicBezTo>
                    <a:pt x="62" y="93"/>
                    <a:pt x="62" y="93"/>
                    <a:pt x="62" y="93"/>
                  </a:cubicBezTo>
                  <a:cubicBezTo>
                    <a:pt x="62" y="95"/>
                    <a:pt x="61" y="97"/>
                    <a:pt x="60" y="99"/>
                  </a:cubicBezTo>
                  <a:cubicBezTo>
                    <a:pt x="62" y="102"/>
                    <a:pt x="62" y="102"/>
                    <a:pt x="62" y="102"/>
                  </a:cubicBezTo>
                  <a:cubicBezTo>
                    <a:pt x="57" y="107"/>
                    <a:pt x="57" y="107"/>
                    <a:pt x="57" y="107"/>
                  </a:cubicBezTo>
                  <a:cubicBezTo>
                    <a:pt x="54" y="105"/>
                    <a:pt x="54" y="105"/>
                    <a:pt x="54" y="105"/>
                  </a:cubicBezTo>
                  <a:cubicBezTo>
                    <a:pt x="52" y="106"/>
                    <a:pt x="50" y="107"/>
                    <a:pt x="48" y="107"/>
                  </a:cubicBezTo>
                  <a:cubicBezTo>
                    <a:pt x="48" y="110"/>
                    <a:pt x="48" y="110"/>
                    <a:pt x="48" y="110"/>
                  </a:cubicBezTo>
                  <a:cubicBezTo>
                    <a:pt x="40" y="110"/>
                    <a:pt x="40" y="110"/>
                    <a:pt x="40" y="110"/>
                  </a:cubicBezTo>
                  <a:cubicBezTo>
                    <a:pt x="40" y="107"/>
                    <a:pt x="40" y="107"/>
                    <a:pt x="40" y="107"/>
                  </a:cubicBezTo>
                  <a:cubicBezTo>
                    <a:pt x="38" y="107"/>
                    <a:pt x="36" y="106"/>
                    <a:pt x="34" y="105"/>
                  </a:cubicBezTo>
                  <a:cubicBezTo>
                    <a:pt x="32" y="107"/>
                    <a:pt x="32" y="107"/>
                    <a:pt x="32" y="107"/>
                  </a:cubicBezTo>
                  <a:cubicBezTo>
                    <a:pt x="26" y="102"/>
                    <a:pt x="26" y="102"/>
                    <a:pt x="26" y="102"/>
                  </a:cubicBezTo>
                  <a:cubicBezTo>
                    <a:pt x="28" y="99"/>
                    <a:pt x="28" y="99"/>
                    <a:pt x="28" y="99"/>
                  </a:cubicBezTo>
                  <a:cubicBezTo>
                    <a:pt x="27" y="97"/>
                    <a:pt x="26" y="95"/>
                    <a:pt x="26" y="93"/>
                  </a:cubicBezTo>
                  <a:cubicBezTo>
                    <a:pt x="22" y="93"/>
                    <a:pt x="22" y="93"/>
                    <a:pt x="22" y="93"/>
                  </a:cubicBezTo>
                  <a:cubicBezTo>
                    <a:pt x="22" y="85"/>
                    <a:pt x="22" y="85"/>
                    <a:pt x="22" y="85"/>
                  </a:cubicBezTo>
                  <a:cubicBezTo>
                    <a:pt x="26" y="85"/>
                    <a:pt x="26" y="85"/>
                    <a:pt x="26" y="85"/>
                  </a:cubicBezTo>
                  <a:cubicBezTo>
                    <a:pt x="26" y="83"/>
                    <a:pt x="27" y="81"/>
                    <a:pt x="28" y="79"/>
                  </a:cubicBezTo>
                  <a:cubicBezTo>
                    <a:pt x="26" y="76"/>
                    <a:pt x="26" y="76"/>
                    <a:pt x="26" y="76"/>
                  </a:cubicBezTo>
                  <a:cubicBezTo>
                    <a:pt x="31" y="71"/>
                    <a:pt x="31" y="71"/>
                    <a:pt x="31" y="71"/>
                  </a:cubicBezTo>
                  <a:cubicBezTo>
                    <a:pt x="34" y="73"/>
                    <a:pt x="34" y="73"/>
                    <a:pt x="34" y="73"/>
                  </a:cubicBezTo>
                  <a:cubicBezTo>
                    <a:pt x="36" y="72"/>
                    <a:pt x="38" y="71"/>
                    <a:pt x="40" y="71"/>
                  </a:cubicBezTo>
                  <a:cubicBezTo>
                    <a:pt x="40" y="68"/>
                    <a:pt x="40" y="68"/>
                    <a:pt x="40" y="68"/>
                  </a:cubicBezTo>
                  <a:cubicBezTo>
                    <a:pt x="48" y="68"/>
                    <a:pt x="48" y="68"/>
                    <a:pt x="48" y="68"/>
                  </a:cubicBezTo>
                  <a:cubicBezTo>
                    <a:pt x="48" y="71"/>
                    <a:pt x="48" y="71"/>
                    <a:pt x="48" y="71"/>
                  </a:cubicBezTo>
                  <a:cubicBezTo>
                    <a:pt x="50" y="71"/>
                    <a:pt x="52" y="72"/>
                    <a:pt x="54" y="73"/>
                  </a:cubicBezTo>
                  <a:cubicBezTo>
                    <a:pt x="57" y="71"/>
                    <a:pt x="57" y="71"/>
                    <a:pt x="57" y="71"/>
                  </a:cubicBezTo>
                  <a:cubicBezTo>
                    <a:pt x="63" y="76"/>
                    <a:pt x="63" y="76"/>
                    <a:pt x="63" y="76"/>
                  </a:cubicBezTo>
                  <a:cubicBezTo>
                    <a:pt x="60" y="79"/>
                    <a:pt x="60" y="79"/>
                    <a:pt x="60" y="79"/>
                  </a:cubicBezTo>
                  <a:cubicBezTo>
                    <a:pt x="61" y="81"/>
                    <a:pt x="62" y="83"/>
                    <a:pt x="63" y="85"/>
                  </a:cubicBezTo>
                  <a:cubicBezTo>
                    <a:pt x="66" y="85"/>
                    <a:pt x="66" y="85"/>
                    <a:pt x="66" y="85"/>
                  </a:cubicBezTo>
                  <a:lnTo>
                    <a:pt x="66" y="93"/>
                  </a:lnTo>
                  <a:close/>
                  <a:moveTo>
                    <a:pt x="136" y="77"/>
                  </a:moveTo>
                  <a:cubicBezTo>
                    <a:pt x="130" y="77"/>
                    <a:pt x="130" y="77"/>
                    <a:pt x="130" y="77"/>
                  </a:cubicBezTo>
                  <a:cubicBezTo>
                    <a:pt x="129" y="80"/>
                    <a:pt x="128" y="84"/>
                    <a:pt x="126" y="87"/>
                  </a:cubicBezTo>
                  <a:cubicBezTo>
                    <a:pt x="130" y="91"/>
                    <a:pt x="130" y="91"/>
                    <a:pt x="130" y="91"/>
                  </a:cubicBezTo>
                  <a:cubicBezTo>
                    <a:pt x="121" y="100"/>
                    <a:pt x="121" y="100"/>
                    <a:pt x="121" y="100"/>
                  </a:cubicBezTo>
                  <a:cubicBezTo>
                    <a:pt x="117" y="96"/>
                    <a:pt x="117" y="96"/>
                    <a:pt x="117" y="96"/>
                  </a:cubicBezTo>
                  <a:cubicBezTo>
                    <a:pt x="114" y="98"/>
                    <a:pt x="110" y="99"/>
                    <a:pt x="107" y="100"/>
                  </a:cubicBezTo>
                  <a:cubicBezTo>
                    <a:pt x="107" y="105"/>
                    <a:pt x="107" y="105"/>
                    <a:pt x="107" y="105"/>
                  </a:cubicBezTo>
                  <a:cubicBezTo>
                    <a:pt x="94" y="105"/>
                    <a:pt x="94" y="105"/>
                    <a:pt x="94" y="105"/>
                  </a:cubicBezTo>
                  <a:cubicBezTo>
                    <a:pt x="94" y="100"/>
                    <a:pt x="94" y="100"/>
                    <a:pt x="94" y="100"/>
                  </a:cubicBezTo>
                  <a:cubicBezTo>
                    <a:pt x="90" y="100"/>
                    <a:pt x="86" y="98"/>
                    <a:pt x="83" y="96"/>
                  </a:cubicBezTo>
                  <a:cubicBezTo>
                    <a:pt x="79" y="100"/>
                    <a:pt x="79" y="100"/>
                    <a:pt x="79" y="100"/>
                  </a:cubicBezTo>
                  <a:cubicBezTo>
                    <a:pt x="70" y="91"/>
                    <a:pt x="70" y="91"/>
                    <a:pt x="70" y="91"/>
                  </a:cubicBezTo>
                  <a:cubicBezTo>
                    <a:pt x="74" y="87"/>
                    <a:pt x="74" y="87"/>
                    <a:pt x="74" y="87"/>
                  </a:cubicBezTo>
                  <a:cubicBezTo>
                    <a:pt x="72" y="84"/>
                    <a:pt x="71" y="81"/>
                    <a:pt x="70" y="77"/>
                  </a:cubicBezTo>
                  <a:cubicBezTo>
                    <a:pt x="64" y="77"/>
                    <a:pt x="64" y="77"/>
                    <a:pt x="64" y="77"/>
                  </a:cubicBezTo>
                  <a:cubicBezTo>
                    <a:pt x="64" y="64"/>
                    <a:pt x="64" y="64"/>
                    <a:pt x="64" y="64"/>
                  </a:cubicBezTo>
                  <a:cubicBezTo>
                    <a:pt x="70" y="64"/>
                    <a:pt x="70" y="64"/>
                    <a:pt x="70" y="64"/>
                  </a:cubicBezTo>
                  <a:cubicBezTo>
                    <a:pt x="70" y="60"/>
                    <a:pt x="72" y="56"/>
                    <a:pt x="74" y="53"/>
                  </a:cubicBezTo>
                  <a:cubicBezTo>
                    <a:pt x="70" y="49"/>
                    <a:pt x="70" y="49"/>
                    <a:pt x="70" y="49"/>
                  </a:cubicBezTo>
                  <a:cubicBezTo>
                    <a:pt x="79" y="40"/>
                    <a:pt x="79" y="40"/>
                    <a:pt x="79" y="40"/>
                  </a:cubicBezTo>
                  <a:cubicBezTo>
                    <a:pt x="83" y="44"/>
                    <a:pt x="83" y="44"/>
                    <a:pt x="83" y="44"/>
                  </a:cubicBezTo>
                  <a:cubicBezTo>
                    <a:pt x="86" y="42"/>
                    <a:pt x="90" y="41"/>
                    <a:pt x="94" y="40"/>
                  </a:cubicBezTo>
                  <a:cubicBezTo>
                    <a:pt x="94" y="35"/>
                    <a:pt x="94" y="35"/>
                    <a:pt x="94" y="35"/>
                  </a:cubicBezTo>
                  <a:cubicBezTo>
                    <a:pt x="107" y="35"/>
                    <a:pt x="107" y="35"/>
                    <a:pt x="107" y="35"/>
                  </a:cubicBezTo>
                  <a:cubicBezTo>
                    <a:pt x="107" y="40"/>
                    <a:pt x="107" y="40"/>
                    <a:pt x="107" y="40"/>
                  </a:cubicBezTo>
                  <a:cubicBezTo>
                    <a:pt x="110" y="41"/>
                    <a:pt x="114" y="42"/>
                    <a:pt x="117" y="44"/>
                  </a:cubicBezTo>
                  <a:cubicBezTo>
                    <a:pt x="121" y="40"/>
                    <a:pt x="121" y="40"/>
                    <a:pt x="121" y="40"/>
                  </a:cubicBezTo>
                  <a:cubicBezTo>
                    <a:pt x="130" y="49"/>
                    <a:pt x="130" y="49"/>
                    <a:pt x="130" y="49"/>
                  </a:cubicBezTo>
                  <a:cubicBezTo>
                    <a:pt x="126" y="53"/>
                    <a:pt x="126" y="53"/>
                    <a:pt x="126" y="53"/>
                  </a:cubicBezTo>
                  <a:cubicBezTo>
                    <a:pt x="128" y="57"/>
                    <a:pt x="130" y="60"/>
                    <a:pt x="130" y="64"/>
                  </a:cubicBezTo>
                  <a:cubicBezTo>
                    <a:pt x="136" y="64"/>
                    <a:pt x="136" y="64"/>
                    <a:pt x="136" y="64"/>
                  </a:cubicBezTo>
                  <a:lnTo>
                    <a:pt x="136" y="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grpSp>
        <p:nvGrpSpPr>
          <p:cNvPr id="49" name="组合 50"/>
          <p:cNvGrpSpPr>
            <a:grpSpLocks noChangeAspect="1"/>
          </p:cNvGrpSpPr>
          <p:nvPr/>
        </p:nvGrpSpPr>
        <p:grpSpPr>
          <a:xfrm>
            <a:off x="7408672" y="3760153"/>
            <a:ext cx="405100" cy="518075"/>
            <a:chOff x="1605186" y="572440"/>
            <a:chExt cx="563562" cy="720725"/>
          </a:xfrm>
          <a:solidFill>
            <a:schemeClr val="bg1"/>
          </a:solidFill>
        </p:grpSpPr>
        <p:sp>
          <p:nvSpPr>
            <p:cNvPr id="50" name="Freeform 32"/>
            <p:cNvSpPr/>
            <p:nvPr/>
          </p:nvSpPr>
          <p:spPr bwMode="auto">
            <a:xfrm>
              <a:off x="1814736" y="572440"/>
              <a:ext cx="142875" cy="720725"/>
            </a:xfrm>
            <a:custGeom>
              <a:avLst/>
              <a:gdLst>
                <a:gd name="T0" fmla="*/ 64 w 64"/>
                <a:gd name="T1" fmla="*/ 289 h 321"/>
                <a:gd name="T2" fmla="*/ 32 w 64"/>
                <a:gd name="T3" fmla="*/ 321 h 321"/>
                <a:gd name="T4" fmla="*/ 0 w 64"/>
                <a:gd name="T5" fmla="*/ 289 h 321"/>
                <a:gd name="T6" fmla="*/ 0 w 64"/>
                <a:gd name="T7" fmla="*/ 32 h 321"/>
                <a:gd name="T8" fmla="*/ 32 w 64"/>
                <a:gd name="T9" fmla="*/ 0 h 321"/>
                <a:gd name="T10" fmla="*/ 64 w 64"/>
                <a:gd name="T11" fmla="*/ 32 h 321"/>
                <a:gd name="T12" fmla="*/ 64 w 64"/>
                <a:gd name="T13" fmla="*/ 289 h 321"/>
              </a:gdLst>
              <a:ahLst/>
              <a:cxnLst>
                <a:cxn ang="0">
                  <a:pos x="T0" y="T1"/>
                </a:cxn>
                <a:cxn ang="0">
                  <a:pos x="T2" y="T3"/>
                </a:cxn>
                <a:cxn ang="0">
                  <a:pos x="T4" y="T5"/>
                </a:cxn>
                <a:cxn ang="0">
                  <a:pos x="T6" y="T7"/>
                </a:cxn>
                <a:cxn ang="0">
                  <a:pos x="T8" y="T9"/>
                </a:cxn>
                <a:cxn ang="0">
                  <a:pos x="T10" y="T11"/>
                </a:cxn>
                <a:cxn ang="0">
                  <a:pos x="T12" y="T13"/>
                </a:cxn>
              </a:cxnLst>
              <a:rect l="0" t="0" r="r" b="b"/>
              <a:pathLst>
                <a:path w="64" h="321">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51" name="Freeform 33"/>
            <p:cNvSpPr/>
            <p:nvPr/>
          </p:nvSpPr>
          <p:spPr bwMode="auto">
            <a:xfrm>
              <a:off x="1605186" y="1012177"/>
              <a:ext cx="141288" cy="280988"/>
            </a:xfrm>
            <a:custGeom>
              <a:avLst/>
              <a:gdLst>
                <a:gd name="T0" fmla="*/ 63 w 63"/>
                <a:gd name="T1" fmla="*/ 93 h 125"/>
                <a:gd name="T2" fmla="*/ 32 w 63"/>
                <a:gd name="T3" fmla="*/ 125 h 125"/>
                <a:gd name="T4" fmla="*/ 0 w 63"/>
                <a:gd name="T5" fmla="*/ 93 h 125"/>
                <a:gd name="T6" fmla="*/ 0 w 63"/>
                <a:gd name="T7" fmla="*/ 32 h 125"/>
                <a:gd name="T8" fmla="*/ 32 w 63"/>
                <a:gd name="T9" fmla="*/ 0 h 125"/>
                <a:gd name="T10" fmla="*/ 63 w 63"/>
                <a:gd name="T11" fmla="*/ 32 h 125"/>
                <a:gd name="T12" fmla="*/ 63 w 63"/>
                <a:gd name="T13" fmla="*/ 93 h 125"/>
              </a:gdLst>
              <a:ahLst/>
              <a:cxnLst>
                <a:cxn ang="0">
                  <a:pos x="T0" y="T1"/>
                </a:cxn>
                <a:cxn ang="0">
                  <a:pos x="T2" y="T3"/>
                </a:cxn>
                <a:cxn ang="0">
                  <a:pos x="T4" y="T5"/>
                </a:cxn>
                <a:cxn ang="0">
                  <a:pos x="T6" y="T7"/>
                </a:cxn>
                <a:cxn ang="0">
                  <a:pos x="T8" y="T9"/>
                </a:cxn>
                <a:cxn ang="0">
                  <a:pos x="T10" y="T11"/>
                </a:cxn>
                <a:cxn ang="0">
                  <a:pos x="T12" y="T13"/>
                </a:cxn>
              </a:cxnLst>
              <a:rect l="0" t="0" r="r" b="b"/>
              <a:pathLst>
                <a:path w="63" h="125">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52" name="Freeform 34"/>
            <p:cNvSpPr/>
            <p:nvPr/>
          </p:nvSpPr>
          <p:spPr bwMode="auto">
            <a:xfrm>
              <a:off x="2025873" y="804215"/>
              <a:ext cx="142875" cy="488950"/>
            </a:xfrm>
            <a:custGeom>
              <a:avLst/>
              <a:gdLst>
                <a:gd name="T0" fmla="*/ 64 w 64"/>
                <a:gd name="T1" fmla="*/ 186 h 218"/>
                <a:gd name="T2" fmla="*/ 32 w 64"/>
                <a:gd name="T3" fmla="*/ 218 h 218"/>
                <a:gd name="T4" fmla="*/ 0 w 64"/>
                <a:gd name="T5" fmla="*/ 186 h 218"/>
                <a:gd name="T6" fmla="*/ 0 w 64"/>
                <a:gd name="T7" fmla="*/ 32 h 218"/>
                <a:gd name="T8" fmla="*/ 32 w 64"/>
                <a:gd name="T9" fmla="*/ 0 h 218"/>
                <a:gd name="T10" fmla="*/ 64 w 64"/>
                <a:gd name="T11" fmla="*/ 32 h 218"/>
                <a:gd name="T12" fmla="*/ 64 w 64"/>
                <a:gd name="T13" fmla="*/ 186 h 218"/>
              </a:gdLst>
              <a:ahLst/>
              <a:cxnLst>
                <a:cxn ang="0">
                  <a:pos x="T0" y="T1"/>
                </a:cxn>
                <a:cxn ang="0">
                  <a:pos x="T2" y="T3"/>
                </a:cxn>
                <a:cxn ang="0">
                  <a:pos x="T4" y="T5"/>
                </a:cxn>
                <a:cxn ang="0">
                  <a:pos x="T6" y="T7"/>
                </a:cxn>
                <a:cxn ang="0">
                  <a:pos x="T8" y="T9"/>
                </a:cxn>
                <a:cxn ang="0">
                  <a:pos x="T10" y="T11"/>
                </a:cxn>
                <a:cxn ang="0">
                  <a:pos x="T12" y="T13"/>
                </a:cxn>
              </a:cxnLst>
              <a:rect l="0" t="0" r="r" b="b"/>
              <a:pathLst>
                <a:path w="64" h="218">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grpSp>
        <p:nvGrpSpPr>
          <p:cNvPr id="53" name="组合 54"/>
          <p:cNvGrpSpPr/>
          <p:nvPr/>
        </p:nvGrpSpPr>
        <p:grpSpPr>
          <a:xfrm>
            <a:off x="4560414" y="3623351"/>
            <a:ext cx="455084" cy="452897"/>
            <a:chOff x="-136302" y="1682102"/>
            <a:chExt cx="660401" cy="657225"/>
          </a:xfrm>
          <a:solidFill>
            <a:schemeClr val="bg1"/>
          </a:solidFill>
        </p:grpSpPr>
        <p:sp>
          <p:nvSpPr>
            <p:cNvPr id="55" name="Freeform 36"/>
            <p:cNvSpPr/>
            <p:nvPr/>
          </p:nvSpPr>
          <p:spPr bwMode="auto">
            <a:xfrm>
              <a:off x="214536" y="1682102"/>
              <a:ext cx="309563" cy="309563"/>
            </a:xfrm>
            <a:custGeom>
              <a:avLst/>
              <a:gdLst>
                <a:gd name="T0" fmla="*/ 0 w 138"/>
                <a:gd name="T1" fmla="*/ 0 h 138"/>
                <a:gd name="T2" fmla="*/ 0 w 138"/>
                <a:gd name="T3" fmla="*/ 138 h 138"/>
                <a:gd name="T4" fmla="*/ 138 w 138"/>
                <a:gd name="T5" fmla="*/ 138 h 138"/>
                <a:gd name="T6" fmla="*/ 0 w 138"/>
                <a:gd name="T7" fmla="*/ 0 h 138"/>
              </a:gdLst>
              <a:ahLst/>
              <a:cxnLst>
                <a:cxn ang="0">
                  <a:pos x="T0" y="T1"/>
                </a:cxn>
                <a:cxn ang="0">
                  <a:pos x="T2" y="T3"/>
                </a:cxn>
                <a:cxn ang="0">
                  <a:pos x="T4" y="T5"/>
                </a:cxn>
                <a:cxn ang="0">
                  <a:pos x="T6" y="T7"/>
                </a:cxn>
              </a:cxnLst>
              <a:rect l="0" t="0" r="r" b="b"/>
              <a:pathLst>
                <a:path w="138" h="138">
                  <a:moveTo>
                    <a:pt x="0" y="0"/>
                  </a:moveTo>
                  <a:cubicBezTo>
                    <a:pt x="0" y="138"/>
                    <a:pt x="0" y="138"/>
                    <a:pt x="0" y="138"/>
                  </a:cubicBezTo>
                  <a:cubicBezTo>
                    <a:pt x="138" y="138"/>
                    <a:pt x="138" y="138"/>
                    <a:pt x="138" y="138"/>
                  </a:cubicBezTo>
                  <a:cubicBezTo>
                    <a:pt x="134" y="63"/>
                    <a:pt x="74"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56" name="Freeform 37"/>
            <p:cNvSpPr/>
            <p:nvPr/>
          </p:nvSpPr>
          <p:spPr bwMode="auto">
            <a:xfrm>
              <a:off x="-136302" y="1682102"/>
              <a:ext cx="660400" cy="657225"/>
            </a:xfrm>
            <a:custGeom>
              <a:avLst/>
              <a:gdLst>
                <a:gd name="T0" fmla="*/ 139 w 294"/>
                <a:gd name="T1" fmla="*/ 154 h 293"/>
                <a:gd name="T2" fmla="*/ 139 w 294"/>
                <a:gd name="T3" fmla="*/ 0 h 293"/>
                <a:gd name="T4" fmla="*/ 0 w 294"/>
                <a:gd name="T5" fmla="*/ 146 h 293"/>
                <a:gd name="T6" fmla="*/ 147 w 294"/>
                <a:gd name="T7" fmla="*/ 293 h 293"/>
                <a:gd name="T8" fmla="*/ 294 w 294"/>
                <a:gd name="T9" fmla="*/ 154 h 293"/>
                <a:gd name="T10" fmla="*/ 139 w 294"/>
                <a:gd name="T11" fmla="*/ 154 h 293"/>
              </a:gdLst>
              <a:ahLst/>
              <a:cxnLst>
                <a:cxn ang="0">
                  <a:pos x="T0" y="T1"/>
                </a:cxn>
                <a:cxn ang="0">
                  <a:pos x="T2" y="T3"/>
                </a:cxn>
                <a:cxn ang="0">
                  <a:pos x="T4" y="T5"/>
                </a:cxn>
                <a:cxn ang="0">
                  <a:pos x="T6" y="T7"/>
                </a:cxn>
                <a:cxn ang="0">
                  <a:pos x="T8" y="T9"/>
                </a:cxn>
                <a:cxn ang="0">
                  <a:pos x="T10" y="T11"/>
                </a:cxn>
              </a:cxnLst>
              <a:rect l="0" t="0" r="r" b="b"/>
              <a:pathLst>
                <a:path w="294" h="293">
                  <a:moveTo>
                    <a:pt x="139" y="154"/>
                  </a:moveTo>
                  <a:cubicBezTo>
                    <a:pt x="139" y="0"/>
                    <a:pt x="139" y="0"/>
                    <a:pt x="139" y="0"/>
                  </a:cubicBezTo>
                  <a:cubicBezTo>
                    <a:pt x="61" y="4"/>
                    <a:pt x="0" y="68"/>
                    <a:pt x="0" y="146"/>
                  </a:cubicBezTo>
                  <a:cubicBezTo>
                    <a:pt x="0" y="227"/>
                    <a:pt x="66" y="293"/>
                    <a:pt x="147" y="293"/>
                  </a:cubicBezTo>
                  <a:cubicBezTo>
                    <a:pt x="226" y="293"/>
                    <a:pt x="289" y="232"/>
                    <a:pt x="294" y="154"/>
                  </a:cubicBezTo>
                  <a:lnTo>
                    <a:pt x="139" y="1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grpSp>
        <p:nvGrpSpPr>
          <p:cNvPr id="57" name="组合 57"/>
          <p:cNvGrpSpPr>
            <a:grpSpLocks noChangeAspect="1"/>
          </p:cNvGrpSpPr>
          <p:nvPr/>
        </p:nvGrpSpPr>
        <p:grpSpPr>
          <a:xfrm>
            <a:off x="5580855" y="4959030"/>
            <a:ext cx="624759" cy="474697"/>
            <a:chOff x="4268086" y="4221191"/>
            <a:chExt cx="509646" cy="387231"/>
          </a:xfrm>
          <a:solidFill>
            <a:schemeClr val="bg1"/>
          </a:solidFill>
        </p:grpSpPr>
        <p:sp>
          <p:nvSpPr>
            <p:cNvPr id="58" name="Freeform 20"/>
            <p:cNvSpPr>
              <a:spLocks noEditPoints="1"/>
            </p:cNvSpPr>
            <p:nvPr/>
          </p:nvSpPr>
          <p:spPr bwMode="auto">
            <a:xfrm>
              <a:off x="4268086" y="4273030"/>
              <a:ext cx="337890" cy="335392"/>
            </a:xfrm>
            <a:custGeom>
              <a:avLst/>
              <a:gdLst>
                <a:gd name="T0" fmla="*/ 229 w 229"/>
                <a:gd name="T1" fmla="*/ 128 h 227"/>
                <a:gd name="T2" fmla="*/ 229 w 229"/>
                <a:gd name="T3" fmla="*/ 98 h 227"/>
                <a:gd name="T4" fmla="*/ 206 w 229"/>
                <a:gd name="T5" fmla="*/ 93 h 227"/>
                <a:gd name="T6" fmla="*/ 200 w 229"/>
                <a:gd name="T7" fmla="*/ 76 h 227"/>
                <a:gd name="T8" fmla="*/ 216 w 229"/>
                <a:gd name="T9" fmla="*/ 58 h 227"/>
                <a:gd name="T10" fmla="*/ 198 w 229"/>
                <a:gd name="T11" fmla="*/ 34 h 227"/>
                <a:gd name="T12" fmla="*/ 176 w 229"/>
                <a:gd name="T13" fmla="*/ 44 h 227"/>
                <a:gd name="T14" fmla="*/ 161 w 229"/>
                <a:gd name="T15" fmla="*/ 33 h 227"/>
                <a:gd name="T16" fmla="*/ 164 w 229"/>
                <a:gd name="T17" fmla="*/ 9 h 227"/>
                <a:gd name="T18" fmla="*/ 135 w 229"/>
                <a:gd name="T19" fmla="*/ 0 h 227"/>
                <a:gd name="T20" fmla="*/ 123 w 229"/>
                <a:gd name="T21" fmla="*/ 20 h 227"/>
                <a:gd name="T22" fmla="*/ 114 w 229"/>
                <a:gd name="T23" fmla="*/ 20 h 227"/>
                <a:gd name="T24" fmla="*/ 105 w 229"/>
                <a:gd name="T25" fmla="*/ 20 h 227"/>
                <a:gd name="T26" fmla="*/ 93 w 229"/>
                <a:gd name="T27" fmla="*/ 0 h 227"/>
                <a:gd name="T28" fmla="*/ 65 w 229"/>
                <a:gd name="T29" fmla="*/ 9 h 227"/>
                <a:gd name="T30" fmla="*/ 67 w 229"/>
                <a:gd name="T31" fmla="*/ 33 h 227"/>
                <a:gd name="T32" fmla="*/ 52 w 229"/>
                <a:gd name="T33" fmla="*/ 44 h 227"/>
                <a:gd name="T34" fmla="*/ 30 w 229"/>
                <a:gd name="T35" fmla="*/ 34 h 227"/>
                <a:gd name="T36" fmla="*/ 13 w 229"/>
                <a:gd name="T37" fmla="*/ 58 h 227"/>
                <a:gd name="T38" fmla="*/ 29 w 229"/>
                <a:gd name="T39" fmla="*/ 76 h 227"/>
                <a:gd name="T40" fmla="*/ 23 w 229"/>
                <a:gd name="T41" fmla="*/ 94 h 227"/>
                <a:gd name="T42" fmla="*/ 0 w 229"/>
                <a:gd name="T43" fmla="*/ 98 h 227"/>
                <a:gd name="T44" fmla="*/ 0 w 229"/>
                <a:gd name="T45" fmla="*/ 128 h 227"/>
                <a:gd name="T46" fmla="*/ 23 w 229"/>
                <a:gd name="T47" fmla="*/ 133 h 227"/>
                <a:gd name="T48" fmla="*/ 29 w 229"/>
                <a:gd name="T49" fmla="*/ 151 h 227"/>
                <a:gd name="T50" fmla="*/ 13 w 229"/>
                <a:gd name="T51" fmla="*/ 169 h 227"/>
                <a:gd name="T52" fmla="*/ 31 w 229"/>
                <a:gd name="T53" fmla="*/ 193 h 227"/>
                <a:gd name="T54" fmla="*/ 52 w 229"/>
                <a:gd name="T55" fmla="*/ 183 h 227"/>
                <a:gd name="T56" fmla="*/ 67 w 229"/>
                <a:gd name="T57" fmla="*/ 194 h 227"/>
                <a:gd name="T58" fmla="*/ 65 w 229"/>
                <a:gd name="T59" fmla="*/ 218 h 227"/>
                <a:gd name="T60" fmla="*/ 93 w 229"/>
                <a:gd name="T61" fmla="*/ 227 h 227"/>
                <a:gd name="T62" fmla="*/ 105 w 229"/>
                <a:gd name="T63" fmla="*/ 206 h 227"/>
                <a:gd name="T64" fmla="*/ 114 w 229"/>
                <a:gd name="T65" fmla="*/ 207 h 227"/>
                <a:gd name="T66" fmla="*/ 124 w 229"/>
                <a:gd name="T67" fmla="*/ 206 h 227"/>
                <a:gd name="T68" fmla="*/ 135 w 229"/>
                <a:gd name="T69" fmla="*/ 227 h 227"/>
                <a:gd name="T70" fmla="*/ 164 w 229"/>
                <a:gd name="T71" fmla="*/ 217 h 227"/>
                <a:gd name="T72" fmla="*/ 161 w 229"/>
                <a:gd name="T73" fmla="*/ 194 h 227"/>
                <a:gd name="T74" fmla="*/ 176 w 229"/>
                <a:gd name="T75" fmla="*/ 183 h 227"/>
                <a:gd name="T76" fmla="*/ 198 w 229"/>
                <a:gd name="T77" fmla="*/ 193 h 227"/>
                <a:gd name="T78" fmla="*/ 216 w 229"/>
                <a:gd name="T79" fmla="*/ 168 h 227"/>
                <a:gd name="T80" fmla="*/ 200 w 229"/>
                <a:gd name="T81" fmla="*/ 151 h 227"/>
                <a:gd name="T82" fmla="*/ 206 w 229"/>
                <a:gd name="T83" fmla="*/ 133 h 227"/>
                <a:gd name="T84" fmla="*/ 229 w 229"/>
                <a:gd name="T85" fmla="*/ 128 h 227"/>
                <a:gd name="T86" fmla="*/ 114 w 229"/>
                <a:gd name="T87" fmla="*/ 180 h 227"/>
                <a:gd name="T88" fmla="*/ 47 w 229"/>
                <a:gd name="T89" fmla="*/ 113 h 227"/>
                <a:gd name="T90" fmla="*/ 114 w 229"/>
                <a:gd name="T91" fmla="*/ 46 h 227"/>
                <a:gd name="T92" fmla="*/ 181 w 229"/>
                <a:gd name="T93" fmla="*/ 113 h 227"/>
                <a:gd name="T94" fmla="*/ 114 w 229"/>
                <a:gd name="T95" fmla="*/ 18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9" h="227">
                  <a:moveTo>
                    <a:pt x="229" y="128"/>
                  </a:moveTo>
                  <a:cubicBezTo>
                    <a:pt x="229" y="98"/>
                    <a:pt x="229" y="98"/>
                    <a:pt x="229" y="98"/>
                  </a:cubicBezTo>
                  <a:cubicBezTo>
                    <a:pt x="206" y="93"/>
                    <a:pt x="206" y="93"/>
                    <a:pt x="206" y="93"/>
                  </a:cubicBezTo>
                  <a:cubicBezTo>
                    <a:pt x="204" y="87"/>
                    <a:pt x="202" y="81"/>
                    <a:pt x="200" y="76"/>
                  </a:cubicBezTo>
                  <a:cubicBezTo>
                    <a:pt x="216" y="58"/>
                    <a:pt x="216" y="58"/>
                    <a:pt x="216" y="58"/>
                  </a:cubicBezTo>
                  <a:cubicBezTo>
                    <a:pt x="198" y="34"/>
                    <a:pt x="198" y="34"/>
                    <a:pt x="198" y="34"/>
                  </a:cubicBezTo>
                  <a:cubicBezTo>
                    <a:pt x="176" y="44"/>
                    <a:pt x="176" y="44"/>
                    <a:pt x="176" y="44"/>
                  </a:cubicBezTo>
                  <a:cubicBezTo>
                    <a:pt x="172" y="39"/>
                    <a:pt x="167" y="36"/>
                    <a:pt x="161" y="33"/>
                  </a:cubicBezTo>
                  <a:cubicBezTo>
                    <a:pt x="164" y="9"/>
                    <a:pt x="164" y="9"/>
                    <a:pt x="164" y="9"/>
                  </a:cubicBezTo>
                  <a:cubicBezTo>
                    <a:pt x="135" y="0"/>
                    <a:pt x="135" y="0"/>
                    <a:pt x="135" y="0"/>
                  </a:cubicBezTo>
                  <a:cubicBezTo>
                    <a:pt x="123" y="20"/>
                    <a:pt x="123" y="20"/>
                    <a:pt x="123" y="20"/>
                  </a:cubicBezTo>
                  <a:cubicBezTo>
                    <a:pt x="120" y="20"/>
                    <a:pt x="117" y="20"/>
                    <a:pt x="114" y="20"/>
                  </a:cubicBezTo>
                  <a:cubicBezTo>
                    <a:pt x="111" y="20"/>
                    <a:pt x="108" y="20"/>
                    <a:pt x="105" y="20"/>
                  </a:cubicBezTo>
                  <a:cubicBezTo>
                    <a:pt x="93" y="0"/>
                    <a:pt x="93" y="0"/>
                    <a:pt x="93" y="0"/>
                  </a:cubicBezTo>
                  <a:cubicBezTo>
                    <a:pt x="65" y="9"/>
                    <a:pt x="65" y="9"/>
                    <a:pt x="65" y="9"/>
                  </a:cubicBezTo>
                  <a:cubicBezTo>
                    <a:pt x="67" y="33"/>
                    <a:pt x="67" y="33"/>
                    <a:pt x="67" y="33"/>
                  </a:cubicBezTo>
                  <a:cubicBezTo>
                    <a:pt x="62" y="36"/>
                    <a:pt x="57" y="39"/>
                    <a:pt x="52" y="44"/>
                  </a:cubicBezTo>
                  <a:cubicBezTo>
                    <a:pt x="30" y="34"/>
                    <a:pt x="30" y="34"/>
                    <a:pt x="30" y="34"/>
                  </a:cubicBezTo>
                  <a:cubicBezTo>
                    <a:pt x="13" y="58"/>
                    <a:pt x="13" y="58"/>
                    <a:pt x="13" y="58"/>
                  </a:cubicBezTo>
                  <a:cubicBezTo>
                    <a:pt x="29" y="76"/>
                    <a:pt x="29" y="76"/>
                    <a:pt x="29" y="76"/>
                  </a:cubicBezTo>
                  <a:cubicBezTo>
                    <a:pt x="26" y="81"/>
                    <a:pt x="24" y="87"/>
                    <a:pt x="23" y="94"/>
                  </a:cubicBezTo>
                  <a:cubicBezTo>
                    <a:pt x="0" y="98"/>
                    <a:pt x="0" y="98"/>
                    <a:pt x="0" y="98"/>
                  </a:cubicBezTo>
                  <a:cubicBezTo>
                    <a:pt x="0" y="128"/>
                    <a:pt x="0" y="128"/>
                    <a:pt x="0" y="128"/>
                  </a:cubicBezTo>
                  <a:cubicBezTo>
                    <a:pt x="23" y="133"/>
                    <a:pt x="23" y="133"/>
                    <a:pt x="23" y="133"/>
                  </a:cubicBezTo>
                  <a:cubicBezTo>
                    <a:pt x="24" y="139"/>
                    <a:pt x="26" y="145"/>
                    <a:pt x="29" y="151"/>
                  </a:cubicBezTo>
                  <a:cubicBezTo>
                    <a:pt x="13" y="169"/>
                    <a:pt x="13" y="169"/>
                    <a:pt x="13" y="169"/>
                  </a:cubicBezTo>
                  <a:cubicBezTo>
                    <a:pt x="31" y="193"/>
                    <a:pt x="31" y="193"/>
                    <a:pt x="31" y="193"/>
                  </a:cubicBezTo>
                  <a:cubicBezTo>
                    <a:pt x="52" y="183"/>
                    <a:pt x="52" y="183"/>
                    <a:pt x="52" y="183"/>
                  </a:cubicBezTo>
                  <a:cubicBezTo>
                    <a:pt x="57" y="187"/>
                    <a:pt x="62" y="191"/>
                    <a:pt x="67" y="194"/>
                  </a:cubicBezTo>
                  <a:cubicBezTo>
                    <a:pt x="65" y="218"/>
                    <a:pt x="65" y="218"/>
                    <a:pt x="65" y="218"/>
                  </a:cubicBezTo>
                  <a:cubicBezTo>
                    <a:pt x="93" y="227"/>
                    <a:pt x="93" y="227"/>
                    <a:pt x="93" y="227"/>
                  </a:cubicBezTo>
                  <a:cubicBezTo>
                    <a:pt x="105" y="206"/>
                    <a:pt x="105" y="206"/>
                    <a:pt x="105" y="206"/>
                  </a:cubicBezTo>
                  <a:cubicBezTo>
                    <a:pt x="108" y="207"/>
                    <a:pt x="111" y="207"/>
                    <a:pt x="114" y="207"/>
                  </a:cubicBezTo>
                  <a:cubicBezTo>
                    <a:pt x="117" y="207"/>
                    <a:pt x="121" y="207"/>
                    <a:pt x="124" y="206"/>
                  </a:cubicBezTo>
                  <a:cubicBezTo>
                    <a:pt x="135" y="227"/>
                    <a:pt x="135" y="227"/>
                    <a:pt x="135" y="227"/>
                  </a:cubicBezTo>
                  <a:cubicBezTo>
                    <a:pt x="164" y="217"/>
                    <a:pt x="164" y="217"/>
                    <a:pt x="164" y="217"/>
                  </a:cubicBezTo>
                  <a:cubicBezTo>
                    <a:pt x="161" y="194"/>
                    <a:pt x="161" y="194"/>
                    <a:pt x="161" y="194"/>
                  </a:cubicBezTo>
                  <a:cubicBezTo>
                    <a:pt x="167" y="191"/>
                    <a:pt x="172" y="187"/>
                    <a:pt x="176" y="183"/>
                  </a:cubicBezTo>
                  <a:cubicBezTo>
                    <a:pt x="198" y="193"/>
                    <a:pt x="198" y="193"/>
                    <a:pt x="198" y="193"/>
                  </a:cubicBezTo>
                  <a:cubicBezTo>
                    <a:pt x="216" y="168"/>
                    <a:pt x="216" y="168"/>
                    <a:pt x="216" y="168"/>
                  </a:cubicBezTo>
                  <a:cubicBezTo>
                    <a:pt x="200" y="151"/>
                    <a:pt x="200" y="151"/>
                    <a:pt x="200" y="151"/>
                  </a:cubicBezTo>
                  <a:cubicBezTo>
                    <a:pt x="202" y="145"/>
                    <a:pt x="204" y="139"/>
                    <a:pt x="206" y="133"/>
                  </a:cubicBezTo>
                  <a:lnTo>
                    <a:pt x="229" y="128"/>
                  </a:lnTo>
                  <a:close/>
                  <a:moveTo>
                    <a:pt x="114" y="180"/>
                  </a:moveTo>
                  <a:cubicBezTo>
                    <a:pt x="77" y="180"/>
                    <a:pt x="47" y="150"/>
                    <a:pt x="47" y="113"/>
                  </a:cubicBezTo>
                  <a:cubicBezTo>
                    <a:pt x="47" y="76"/>
                    <a:pt x="77" y="46"/>
                    <a:pt x="114" y="46"/>
                  </a:cubicBezTo>
                  <a:cubicBezTo>
                    <a:pt x="151" y="46"/>
                    <a:pt x="181" y="76"/>
                    <a:pt x="181" y="113"/>
                  </a:cubicBezTo>
                  <a:cubicBezTo>
                    <a:pt x="181" y="150"/>
                    <a:pt x="151" y="180"/>
                    <a:pt x="114" y="1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20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59" name="Freeform 21"/>
            <p:cNvSpPr>
              <a:spLocks noEditPoints="1"/>
            </p:cNvSpPr>
            <p:nvPr/>
          </p:nvSpPr>
          <p:spPr bwMode="auto">
            <a:xfrm>
              <a:off x="4577871" y="4221191"/>
              <a:ext cx="199861" cy="199861"/>
            </a:xfrm>
            <a:custGeom>
              <a:avLst/>
              <a:gdLst>
                <a:gd name="T0" fmla="*/ 135 w 135"/>
                <a:gd name="T1" fmla="*/ 76 h 135"/>
                <a:gd name="T2" fmla="*/ 135 w 135"/>
                <a:gd name="T3" fmla="*/ 58 h 135"/>
                <a:gd name="T4" fmla="*/ 122 w 135"/>
                <a:gd name="T5" fmla="*/ 55 h 135"/>
                <a:gd name="T6" fmla="*/ 118 w 135"/>
                <a:gd name="T7" fmla="*/ 45 h 135"/>
                <a:gd name="T8" fmla="*/ 128 w 135"/>
                <a:gd name="T9" fmla="*/ 34 h 135"/>
                <a:gd name="T10" fmla="*/ 117 w 135"/>
                <a:gd name="T11" fmla="*/ 20 h 135"/>
                <a:gd name="T12" fmla="*/ 104 w 135"/>
                <a:gd name="T13" fmla="*/ 26 h 135"/>
                <a:gd name="T14" fmla="*/ 96 w 135"/>
                <a:gd name="T15" fmla="*/ 19 h 135"/>
                <a:gd name="T16" fmla="*/ 97 w 135"/>
                <a:gd name="T17" fmla="*/ 5 h 135"/>
                <a:gd name="T18" fmla="*/ 80 w 135"/>
                <a:gd name="T19" fmla="*/ 0 h 135"/>
                <a:gd name="T20" fmla="*/ 73 w 135"/>
                <a:gd name="T21" fmla="*/ 12 h 135"/>
                <a:gd name="T22" fmla="*/ 67 w 135"/>
                <a:gd name="T23" fmla="*/ 12 h 135"/>
                <a:gd name="T24" fmla="*/ 62 w 135"/>
                <a:gd name="T25" fmla="*/ 12 h 135"/>
                <a:gd name="T26" fmla="*/ 55 w 135"/>
                <a:gd name="T27" fmla="*/ 0 h 135"/>
                <a:gd name="T28" fmla="*/ 38 w 135"/>
                <a:gd name="T29" fmla="*/ 5 h 135"/>
                <a:gd name="T30" fmla="*/ 39 w 135"/>
                <a:gd name="T31" fmla="*/ 19 h 135"/>
                <a:gd name="T32" fmla="*/ 30 w 135"/>
                <a:gd name="T33" fmla="*/ 26 h 135"/>
                <a:gd name="T34" fmla="*/ 18 w 135"/>
                <a:gd name="T35" fmla="*/ 20 h 135"/>
                <a:gd name="T36" fmla="*/ 7 w 135"/>
                <a:gd name="T37" fmla="*/ 34 h 135"/>
                <a:gd name="T38" fmla="*/ 17 w 135"/>
                <a:gd name="T39" fmla="*/ 45 h 135"/>
                <a:gd name="T40" fmla="*/ 13 w 135"/>
                <a:gd name="T41" fmla="*/ 55 h 135"/>
                <a:gd name="T42" fmla="*/ 0 w 135"/>
                <a:gd name="T43" fmla="*/ 58 h 135"/>
                <a:gd name="T44" fmla="*/ 0 w 135"/>
                <a:gd name="T45" fmla="*/ 76 h 135"/>
                <a:gd name="T46" fmla="*/ 13 w 135"/>
                <a:gd name="T47" fmla="*/ 79 h 135"/>
                <a:gd name="T48" fmla="*/ 17 w 135"/>
                <a:gd name="T49" fmla="*/ 90 h 135"/>
                <a:gd name="T50" fmla="*/ 7 w 135"/>
                <a:gd name="T51" fmla="*/ 100 h 135"/>
                <a:gd name="T52" fmla="*/ 18 w 135"/>
                <a:gd name="T53" fmla="*/ 114 h 135"/>
                <a:gd name="T54" fmla="*/ 31 w 135"/>
                <a:gd name="T55" fmla="*/ 109 h 135"/>
                <a:gd name="T56" fmla="*/ 39 w 135"/>
                <a:gd name="T57" fmla="*/ 115 h 135"/>
                <a:gd name="T58" fmla="*/ 38 w 135"/>
                <a:gd name="T59" fmla="*/ 129 h 135"/>
                <a:gd name="T60" fmla="*/ 55 w 135"/>
                <a:gd name="T61" fmla="*/ 135 h 135"/>
                <a:gd name="T62" fmla="*/ 62 w 135"/>
                <a:gd name="T63" fmla="*/ 122 h 135"/>
                <a:gd name="T64" fmla="*/ 68 w 135"/>
                <a:gd name="T65" fmla="*/ 123 h 135"/>
                <a:gd name="T66" fmla="*/ 73 w 135"/>
                <a:gd name="T67" fmla="*/ 122 h 135"/>
                <a:gd name="T68" fmla="*/ 80 w 135"/>
                <a:gd name="T69" fmla="*/ 135 h 135"/>
                <a:gd name="T70" fmla="*/ 97 w 135"/>
                <a:gd name="T71" fmla="*/ 129 h 135"/>
                <a:gd name="T72" fmla="*/ 96 w 135"/>
                <a:gd name="T73" fmla="*/ 115 h 135"/>
                <a:gd name="T74" fmla="*/ 104 w 135"/>
                <a:gd name="T75" fmla="*/ 109 h 135"/>
                <a:gd name="T76" fmla="*/ 117 w 135"/>
                <a:gd name="T77" fmla="*/ 114 h 135"/>
                <a:gd name="T78" fmla="*/ 128 w 135"/>
                <a:gd name="T79" fmla="*/ 100 h 135"/>
                <a:gd name="T80" fmla="*/ 118 w 135"/>
                <a:gd name="T81" fmla="*/ 89 h 135"/>
                <a:gd name="T82" fmla="*/ 122 w 135"/>
                <a:gd name="T83" fmla="*/ 79 h 135"/>
                <a:gd name="T84" fmla="*/ 135 w 135"/>
                <a:gd name="T85" fmla="*/ 76 h 135"/>
                <a:gd name="T86" fmla="*/ 67 w 135"/>
                <a:gd name="T87" fmla="*/ 107 h 135"/>
                <a:gd name="T88" fmla="*/ 28 w 135"/>
                <a:gd name="T89" fmla="*/ 67 h 135"/>
                <a:gd name="T90" fmla="*/ 67 w 135"/>
                <a:gd name="T91" fmla="*/ 27 h 135"/>
                <a:gd name="T92" fmla="*/ 107 w 135"/>
                <a:gd name="T93" fmla="*/ 67 h 135"/>
                <a:gd name="T94" fmla="*/ 67 w 135"/>
                <a:gd name="T95" fmla="*/ 107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5" h="135">
                  <a:moveTo>
                    <a:pt x="135" y="76"/>
                  </a:moveTo>
                  <a:cubicBezTo>
                    <a:pt x="135" y="58"/>
                    <a:pt x="135" y="58"/>
                    <a:pt x="135" y="58"/>
                  </a:cubicBezTo>
                  <a:cubicBezTo>
                    <a:pt x="122" y="55"/>
                    <a:pt x="122" y="55"/>
                    <a:pt x="122" y="55"/>
                  </a:cubicBezTo>
                  <a:cubicBezTo>
                    <a:pt x="121" y="52"/>
                    <a:pt x="120" y="48"/>
                    <a:pt x="118" y="45"/>
                  </a:cubicBezTo>
                  <a:cubicBezTo>
                    <a:pt x="128" y="34"/>
                    <a:pt x="128" y="34"/>
                    <a:pt x="128" y="34"/>
                  </a:cubicBezTo>
                  <a:cubicBezTo>
                    <a:pt x="117" y="20"/>
                    <a:pt x="117" y="20"/>
                    <a:pt x="117" y="20"/>
                  </a:cubicBezTo>
                  <a:cubicBezTo>
                    <a:pt x="104" y="26"/>
                    <a:pt x="104" y="26"/>
                    <a:pt x="104" y="26"/>
                  </a:cubicBezTo>
                  <a:cubicBezTo>
                    <a:pt x="102" y="23"/>
                    <a:pt x="99" y="21"/>
                    <a:pt x="96" y="19"/>
                  </a:cubicBezTo>
                  <a:cubicBezTo>
                    <a:pt x="97" y="5"/>
                    <a:pt x="97" y="5"/>
                    <a:pt x="97" y="5"/>
                  </a:cubicBezTo>
                  <a:cubicBezTo>
                    <a:pt x="80" y="0"/>
                    <a:pt x="80" y="0"/>
                    <a:pt x="80" y="0"/>
                  </a:cubicBezTo>
                  <a:cubicBezTo>
                    <a:pt x="73" y="12"/>
                    <a:pt x="73" y="12"/>
                    <a:pt x="73" y="12"/>
                  </a:cubicBezTo>
                  <a:cubicBezTo>
                    <a:pt x="71" y="12"/>
                    <a:pt x="69" y="12"/>
                    <a:pt x="67" y="12"/>
                  </a:cubicBezTo>
                  <a:cubicBezTo>
                    <a:pt x="66" y="12"/>
                    <a:pt x="64" y="12"/>
                    <a:pt x="62" y="12"/>
                  </a:cubicBezTo>
                  <a:cubicBezTo>
                    <a:pt x="55" y="0"/>
                    <a:pt x="55" y="0"/>
                    <a:pt x="55" y="0"/>
                  </a:cubicBezTo>
                  <a:cubicBezTo>
                    <a:pt x="38" y="5"/>
                    <a:pt x="38" y="5"/>
                    <a:pt x="38" y="5"/>
                  </a:cubicBezTo>
                  <a:cubicBezTo>
                    <a:pt x="39" y="19"/>
                    <a:pt x="39" y="19"/>
                    <a:pt x="39" y="19"/>
                  </a:cubicBezTo>
                  <a:cubicBezTo>
                    <a:pt x="36" y="21"/>
                    <a:pt x="33" y="23"/>
                    <a:pt x="30" y="26"/>
                  </a:cubicBezTo>
                  <a:cubicBezTo>
                    <a:pt x="18" y="20"/>
                    <a:pt x="18" y="20"/>
                    <a:pt x="18" y="20"/>
                  </a:cubicBezTo>
                  <a:cubicBezTo>
                    <a:pt x="7" y="34"/>
                    <a:pt x="7" y="34"/>
                    <a:pt x="7" y="34"/>
                  </a:cubicBezTo>
                  <a:cubicBezTo>
                    <a:pt x="17" y="45"/>
                    <a:pt x="17" y="45"/>
                    <a:pt x="17" y="45"/>
                  </a:cubicBezTo>
                  <a:cubicBezTo>
                    <a:pt x="15" y="48"/>
                    <a:pt x="14" y="52"/>
                    <a:pt x="13" y="55"/>
                  </a:cubicBezTo>
                  <a:cubicBezTo>
                    <a:pt x="0" y="58"/>
                    <a:pt x="0" y="58"/>
                    <a:pt x="0" y="58"/>
                  </a:cubicBezTo>
                  <a:cubicBezTo>
                    <a:pt x="0" y="76"/>
                    <a:pt x="0" y="76"/>
                    <a:pt x="0" y="76"/>
                  </a:cubicBezTo>
                  <a:cubicBezTo>
                    <a:pt x="13" y="79"/>
                    <a:pt x="13" y="79"/>
                    <a:pt x="13" y="79"/>
                  </a:cubicBezTo>
                  <a:cubicBezTo>
                    <a:pt x="14" y="83"/>
                    <a:pt x="15" y="86"/>
                    <a:pt x="17" y="90"/>
                  </a:cubicBezTo>
                  <a:cubicBezTo>
                    <a:pt x="7" y="100"/>
                    <a:pt x="7" y="100"/>
                    <a:pt x="7" y="100"/>
                  </a:cubicBezTo>
                  <a:cubicBezTo>
                    <a:pt x="18" y="114"/>
                    <a:pt x="18" y="114"/>
                    <a:pt x="18" y="114"/>
                  </a:cubicBezTo>
                  <a:cubicBezTo>
                    <a:pt x="31" y="109"/>
                    <a:pt x="31" y="109"/>
                    <a:pt x="31" y="109"/>
                  </a:cubicBezTo>
                  <a:cubicBezTo>
                    <a:pt x="33" y="111"/>
                    <a:pt x="36" y="113"/>
                    <a:pt x="39" y="115"/>
                  </a:cubicBezTo>
                  <a:cubicBezTo>
                    <a:pt x="38" y="129"/>
                    <a:pt x="38" y="129"/>
                    <a:pt x="38" y="129"/>
                  </a:cubicBezTo>
                  <a:cubicBezTo>
                    <a:pt x="55" y="135"/>
                    <a:pt x="55" y="135"/>
                    <a:pt x="55" y="135"/>
                  </a:cubicBezTo>
                  <a:cubicBezTo>
                    <a:pt x="62" y="122"/>
                    <a:pt x="62" y="122"/>
                    <a:pt x="62" y="122"/>
                  </a:cubicBezTo>
                  <a:cubicBezTo>
                    <a:pt x="64" y="123"/>
                    <a:pt x="66" y="123"/>
                    <a:pt x="68" y="123"/>
                  </a:cubicBezTo>
                  <a:cubicBezTo>
                    <a:pt x="69" y="123"/>
                    <a:pt x="71" y="123"/>
                    <a:pt x="73" y="122"/>
                  </a:cubicBezTo>
                  <a:cubicBezTo>
                    <a:pt x="80" y="135"/>
                    <a:pt x="80" y="135"/>
                    <a:pt x="80" y="135"/>
                  </a:cubicBezTo>
                  <a:cubicBezTo>
                    <a:pt x="97" y="129"/>
                    <a:pt x="97" y="129"/>
                    <a:pt x="97" y="129"/>
                  </a:cubicBezTo>
                  <a:cubicBezTo>
                    <a:pt x="96" y="115"/>
                    <a:pt x="96" y="115"/>
                    <a:pt x="96" y="115"/>
                  </a:cubicBezTo>
                  <a:cubicBezTo>
                    <a:pt x="99" y="113"/>
                    <a:pt x="102" y="111"/>
                    <a:pt x="104" y="109"/>
                  </a:cubicBezTo>
                  <a:cubicBezTo>
                    <a:pt x="117" y="114"/>
                    <a:pt x="117" y="114"/>
                    <a:pt x="117" y="114"/>
                  </a:cubicBezTo>
                  <a:cubicBezTo>
                    <a:pt x="128" y="100"/>
                    <a:pt x="128" y="100"/>
                    <a:pt x="128" y="100"/>
                  </a:cubicBezTo>
                  <a:cubicBezTo>
                    <a:pt x="118" y="89"/>
                    <a:pt x="118" y="89"/>
                    <a:pt x="118" y="89"/>
                  </a:cubicBezTo>
                  <a:cubicBezTo>
                    <a:pt x="120" y="86"/>
                    <a:pt x="121" y="83"/>
                    <a:pt x="122" y="79"/>
                  </a:cubicBezTo>
                  <a:lnTo>
                    <a:pt x="135" y="76"/>
                  </a:lnTo>
                  <a:close/>
                  <a:moveTo>
                    <a:pt x="67" y="107"/>
                  </a:moveTo>
                  <a:cubicBezTo>
                    <a:pt x="46" y="107"/>
                    <a:pt x="28" y="89"/>
                    <a:pt x="28" y="67"/>
                  </a:cubicBezTo>
                  <a:cubicBezTo>
                    <a:pt x="28" y="45"/>
                    <a:pt x="46" y="27"/>
                    <a:pt x="67" y="27"/>
                  </a:cubicBezTo>
                  <a:cubicBezTo>
                    <a:pt x="89" y="27"/>
                    <a:pt x="107" y="45"/>
                    <a:pt x="107" y="67"/>
                  </a:cubicBezTo>
                  <a:cubicBezTo>
                    <a:pt x="107" y="89"/>
                    <a:pt x="89" y="107"/>
                    <a:pt x="67" y="1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20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sp>
        <p:nvSpPr>
          <p:cNvPr id="5" name="文本框 4"/>
          <p:cNvSpPr txBox="1"/>
          <p:nvPr/>
        </p:nvSpPr>
        <p:spPr>
          <a:xfrm>
            <a:off x="303165" y="970511"/>
            <a:ext cx="11314892" cy="584775"/>
          </a:xfrm>
          <a:prstGeom prst="rect">
            <a:avLst/>
          </a:prstGeom>
          <a:noFill/>
          <a:ln w="9525">
            <a:noFill/>
          </a:ln>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32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rPr>
              <a:t>1. Each course that he attends gives him a credit that he can use.</a:t>
            </a:r>
            <a:endParaRPr kumimoji="0" lang="zh-CN" altLang="en-US" sz="32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endParaRPr>
          </a:p>
        </p:txBody>
      </p:sp>
      <p:sp>
        <p:nvSpPr>
          <p:cNvPr id="7" name="文本框 6"/>
          <p:cNvSpPr txBox="1"/>
          <p:nvPr/>
        </p:nvSpPr>
        <p:spPr>
          <a:xfrm>
            <a:off x="2373745" y="957385"/>
            <a:ext cx="5034927" cy="584775"/>
          </a:xfrm>
          <a:prstGeom prst="rect">
            <a:avLst/>
          </a:prstGeom>
          <a:noFill/>
        </p:spPr>
        <p:txBody>
          <a:bodyPr wrap="square">
            <a:spAutoFit/>
          </a:bodyPr>
          <a:lstStyle/>
          <a:p>
            <a:r>
              <a:rPr kumimoji="0" lang="zh-CN" altLang="en-US" sz="32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a:t>
            </a:r>
            <a:r>
              <a:rPr kumimoji="0" lang="en-US" altLang="zh-CN" sz="32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that he attends</a:t>
            </a:r>
            <a:r>
              <a:rPr kumimoji="0" lang="zh-CN" altLang="en-US" sz="32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a:t>
            </a:r>
            <a:r>
              <a:rPr kumimoji="0" lang="en-US" altLang="zh-CN" sz="32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 </a:t>
            </a:r>
            <a:endParaRPr lang="zh-CN" altLang="en-US" dirty="0">
              <a:solidFill>
                <a:srgbClr val="FF0000"/>
              </a:solidFill>
            </a:endParaRPr>
          </a:p>
        </p:txBody>
      </p:sp>
      <p:sp>
        <p:nvSpPr>
          <p:cNvPr id="11" name="文本框 10"/>
          <p:cNvSpPr txBox="1"/>
          <p:nvPr/>
        </p:nvSpPr>
        <p:spPr>
          <a:xfrm>
            <a:off x="7813772" y="983637"/>
            <a:ext cx="6096000" cy="584775"/>
          </a:xfrm>
          <a:prstGeom prst="rect">
            <a:avLst/>
          </a:prstGeom>
          <a:noFill/>
        </p:spPr>
        <p:txBody>
          <a:bodyPr wrap="square">
            <a:spAutoFit/>
          </a:bodyPr>
          <a:lstStyle/>
          <a:p>
            <a:r>
              <a:rPr kumimoji="0" lang="zh-CN" altLang="en-US" sz="32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a:t>
            </a:r>
            <a:r>
              <a:rPr kumimoji="0" lang="en-US" altLang="zh-CN" sz="32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that he can use</a:t>
            </a:r>
            <a:r>
              <a:rPr kumimoji="0" lang="zh-CN" altLang="en-US" sz="32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a:t>
            </a:r>
            <a:endParaRPr lang="zh-CN" altLang="en-US" dirty="0">
              <a:solidFill>
                <a:srgbClr val="FF0000"/>
              </a:solidFill>
            </a:endParaRPr>
          </a:p>
        </p:txBody>
      </p:sp>
      <p:cxnSp>
        <p:nvCxnSpPr>
          <p:cNvPr id="12" name="直接连接符 11"/>
          <p:cNvCxnSpPr/>
          <p:nvPr/>
        </p:nvCxnSpPr>
        <p:spPr>
          <a:xfrm flipV="1">
            <a:off x="760081" y="1525643"/>
            <a:ext cx="1926070" cy="1"/>
          </a:xfrm>
          <a:prstGeom prst="line">
            <a:avLst/>
          </a:prstGeom>
          <a:ln w="28575">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440218" y="1519082"/>
            <a:ext cx="2799723" cy="6562"/>
          </a:xfrm>
          <a:prstGeom prst="line">
            <a:avLst/>
          </a:prstGeom>
          <a:ln w="28575">
            <a:solidFill>
              <a:srgbClr val="0066FF"/>
            </a:solidFill>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2575657" y="2472771"/>
            <a:ext cx="9042400" cy="5835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rgbClr val="000000"/>
                </a:solidFill>
                <a:effectLst/>
                <a:uLnTx/>
                <a:uFillTx/>
                <a:latin typeface="Calibri" panose="020F0502020204030204" pitchFamily="34" charset="0"/>
                <a:ea typeface="宋体" panose="02010600030101010101" pitchFamily="2" charset="-122"/>
                <a:cs typeface="+mn-cs"/>
              </a:rPr>
              <a:t>每一个课程给他一个  学分。</a:t>
            </a:r>
            <a:endParaRPr kumimoji="0" lang="zh-CN" altLang="en-US" sz="3200" b="0" i="0" u="none" strike="noStrike" kern="1200" cap="none" spc="0" normalizeH="0" baseline="0" noProof="0" dirty="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7" name="空心弧 16"/>
          <p:cNvSpPr/>
          <p:nvPr/>
        </p:nvSpPr>
        <p:spPr>
          <a:xfrm>
            <a:off x="1275177" y="2778841"/>
            <a:ext cx="1300480" cy="710565"/>
          </a:xfrm>
          <a:prstGeom prst="blockArc">
            <a:avLst/>
          </a:prstGeom>
          <a:solidFill>
            <a:schemeClr val="accent1"/>
          </a:solidFill>
          <a:ln w="12700"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8" name="文本框 17"/>
          <p:cNvSpPr txBox="1"/>
          <p:nvPr/>
        </p:nvSpPr>
        <p:spPr>
          <a:xfrm>
            <a:off x="1082772" y="3185876"/>
            <a:ext cx="2883535" cy="5835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3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rPr>
              <a:t>他参加的</a:t>
            </a:r>
            <a:endParaRPr kumimoji="0" lang="zh-CN" altLang="en-US" sz="3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19" name="空心弧 18"/>
          <p:cNvSpPr/>
          <p:nvPr/>
        </p:nvSpPr>
        <p:spPr>
          <a:xfrm>
            <a:off x="5672455" y="3049905"/>
            <a:ext cx="1300480" cy="710565"/>
          </a:xfrm>
          <a:prstGeom prst="blockArc">
            <a:avLst/>
          </a:prstGeom>
          <a:solidFill>
            <a:schemeClr val="accent1"/>
          </a:solidFill>
          <a:ln w="12700"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
        <p:nvSpPr>
          <p:cNvPr id="20" name="文本框 19"/>
          <p:cNvSpPr txBox="1"/>
          <p:nvPr/>
        </p:nvSpPr>
        <p:spPr>
          <a:xfrm>
            <a:off x="5224145" y="3480435"/>
            <a:ext cx="2883535" cy="5835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3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rPr>
              <a:t>他可以使用的</a:t>
            </a:r>
            <a:endParaRPr kumimoji="0" lang="zh-CN" altLang="en-US" sz="3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spd="slow"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ppt_x"/>
                                          </p:val>
                                        </p:tav>
                                        <p:tav tm="100000">
                                          <p:val>
                                            <p:strVal val="#ppt_x"/>
                                          </p:val>
                                        </p:tav>
                                      </p:tavLst>
                                    </p:anim>
                                    <p:anim calcmode="lin" valueType="num">
                                      <p:cBhvr additive="base">
                                        <p:cTn id="42" dur="500" fill="hold"/>
                                        <p:tgtEl>
                                          <p:spTgt spid="19"/>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additive="base">
                                        <p:cTn id="45" dur="500" fill="hold"/>
                                        <p:tgtEl>
                                          <p:spTgt spid="20"/>
                                        </p:tgtEl>
                                        <p:attrNameLst>
                                          <p:attrName>ppt_x</p:attrName>
                                        </p:attrNameLst>
                                      </p:cBhvr>
                                      <p:tavLst>
                                        <p:tav tm="0">
                                          <p:val>
                                            <p:strVal val="#ppt_x"/>
                                          </p:val>
                                        </p:tav>
                                        <p:tav tm="100000">
                                          <p:val>
                                            <p:strVal val="#ppt_x"/>
                                          </p:val>
                                        </p:tav>
                                      </p:tavLst>
                                    </p:anim>
                                    <p:anim calcmode="lin" valueType="num">
                                      <p:cBhvr additive="base">
                                        <p:cTn id="4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6" grpId="0"/>
      <p:bldP spid="17" grpId="0" animBg="1"/>
      <p:bldP spid="18" grpId="0"/>
      <p:bldP spid="19" grpId="0" bldLvl="0" animBg="1"/>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a:xfrm>
            <a:off x="171255" y="229552"/>
            <a:ext cx="2421890" cy="882015"/>
          </a:xfrm>
        </p:spPr>
        <p:txBody>
          <a:bodyPr>
            <a:noAutofit/>
          </a:bodyPr>
          <a:lstStyle/>
          <a:p>
            <a:r>
              <a:rPr lang="en-US" altLang="zh-CN" sz="4000" dirty="0">
                <a:solidFill>
                  <a:srgbClr val="FF0000"/>
                </a:solidFill>
              </a:rPr>
              <a:t>“</a:t>
            </a:r>
            <a:r>
              <a:rPr lang="zh-CN" altLang="en-US" sz="4000" dirty="0">
                <a:solidFill>
                  <a:srgbClr val="FF0000"/>
                </a:solidFill>
              </a:rPr>
              <a:t>三长</a:t>
            </a:r>
            <a:r>
              <a:rPr lang="en-US" altLang="zh-CN" sz="4000" dirty="0">
                <a:solidFill>
                  <a:srgbClr val="FF0000"/>
                </a:solidFill>
              </a:rPr>
              <a:t>”</a:t>
            </a:r>
            <a:br>
              <a:rPr lang="en-US" altLang="zh-CN" sz="4000" dirty="0">
                <a:solidFill>
                  <a:srgbClr val="FF0000"/>
                </a:solidFill>
              </a:rPr>
            </a:br>
            <a:r>
              <a:rPr lang="en-US" altLang="zh-CN" dirty="0">
                <a:solidFill>
                  <a:srgbClr val="FF0000"/>
                </a:solidFill>
              </a:rPr>
              <a:t>-</a:t>
            </a:r>
            <a:r>
              <a:rPr lang="zh-CN" altLang="en-US" b="1" dirty="0">
                <a:solidFill>
                  <a:srgbClr val="FF0000"/>
                </a:solidFill>
              </a:rPr>
              <a:t>非谓语</a:t>
            </a:r>
            <a:endParaRPr lang="zh-CN" altLang="en-US" b="1" dirty="0">
              <a:solidFill>
                <a:srgbClr val="FF0000"/>
              </a:solidFill>
            </a:endParaRPr>
          </a:p>
        </p:txBody>
      </p:sp>
      <p:sp>
        <p:nvSpPr>
          <p:cNvPr id="8" name="文本占位符 7"/>
          <p:cNvSpPr>
            <a:spLocks noGrp="1"/>
          </p:cNvSpPr>
          <p:nvPr>
            <p:ph type="body" sz="quarter" idx="13"/>
          </p:nvPr>
        </p:nvSpPr>
        <p:spPr>
          <a:xfrm>
            <a:off x="108585" y="1562735"/>
            <a:ext cx="3171825" cy="937895"/>
          </a:xfrm>
        </p:spPr>
        <p:txBody>
          <a:bodyPr>
            <a:noAutofit/>
          </a:bodyPr>
          <a:lstStyle/>
          <a:p>
            <a:pPr marL="0" indent="0">
              <a:lnSpc>
                <a:spcPct val="100000"/>
              </a:lnSpc>
              <a:buNone/>
            </a:pPr>
            <a:r>
              <a:rPr lang="en-US" sz="3200" b="1" dirty="0">
                <a:solidFill>
                  <a:srgbClr val="FF0000"/>
                </a:solidFill>
                <a:latin typeface="Century Gothic" panose="020B0502020202020204"/>
                <a:cs typeface="Century Gothic" panose="020B0502020202020204" charset="0"/>
              </a:rPr>
              <a:t>tips</a:t>
            </a:r>
            <a:r>
              <a:rPr lang="zh-CN" altLang="en-US" sz="3200" b="1" dirty="0">
                <a:solidFill>
                  <a:srgbClr val="FF0000"/>
                </a:solidFill>
                <a:latin typeface="Century Gothic" panose="020B0502020202020204"/>
                <a:cs typeface="Century Gothic" panose="020B0502020202020204" charset="0"/>
              </a:rPr>
              <a:t>：</a:t>
            </a:r>
            <a:endParaRPr lang="zh-CN" altLang="en-US" sz="3200" b="1" dirty="0">
              <a:solidFill>
                <a:srgbClr val="FF0000"/>
              </a:solidFill>
              <a:latin typeface="Century Gothic" panose="020B0502020202020204"/>
              <a:cs typeface="Century Gothic" panose="020B0502020202020204" charset="0"/>
            </a:endParaRPr>
          </a:p>
          <a:p>
            <a:pPr>
              <a:lnSpc>
                <a:spcPct val="100000"/>
              </a:lnSpc>
            </a:pPr>
            <a:r>
              <a:rPr lang="zh-CN" altLang="en-US" sz="2800" b="1" dirty="0">
                <a:solidFill>
                  <a:srgbClr val="FF0000"/>
                </a:solidFill>
                <a:latin typeface="Century Gothic" panose="020B0502020202020204"/>
                <a:cs typeface="Century Gothic" panose="020B0502020202020204" charset="0"/>
              </a:rPr>
              <a:t>非谓语做修饰成分时，经常做</a:t>
            </a:r>
            <a:r>
              <a:rPr lang="zh-CN" altLang="en-US" sz="2800" b="1" dirty="0">
                <a:solidFill>
                  <a:srgbClr val="FFC000"/>
                </a:solidFill>
                <a:latin typeface="Century Gothic" panose="020B0502020202020204"/>
                <a:cs typeface="Century Gothic" panose="020B0502020202020204" charset="0"/>
              </a:rPr>
              <a:t>状语</a:t>
            </a:r>
            <a:r>
              <a:rPr lang="zh-CN" altLang="en-US" sz="2800" b="1" dirty="0">
                <a:solidFill>
                  <a:srgbClr val="FF0000"/>
                </a:solidFill>
                <a:latin typeface="Century Gothic" panose="020B0502020202020204"/>
                <a:cs typeface="Century Gothic" panose="020B0502020202020204" charset="0"/>
              </a:rPr>
              <a:t>或者</a:t>
            </a:r>
            <a:r>
              <a:rPr lang="zh-CN" altLang="en-US" sz="2800" b="1" dirty="0">
                <a:solidFill>
                  <a:srgbClr val="FFC000"/>
                </a:solidFill>
                <a:latin typeface="Century Gothic" panose="020B0502020202020204"/>
                <a:cs typeface="Century Gothic" panose="020B0502020202020204" charset="0"/>
              </a:rPr>
              <a:t>后置定语。</a:t>
            </a:r>
            <a:endParaRPr lang="zh-CN" altLang="en-US" sz="2800" b="1" dirty="0">
              <a:solidFill>
                <a:srgbClr val="FFC000"/>
              </a:solidFill>
              <a:latin typeface="Century Gothic" panose="020B0502020202020204"/>
              <a:cs typeface="Century Gothic" panose="020B0502020202020204" charset="0"/>
            </a:endParaRPr>
          </a:p>
          <a:p>
            <a:pPr>
              <a:lnSpc>
                <a:spcPct val="100000"/>
              </a:lnSpc>
            </a:pPr>
            <a:r>
              <a:rPr lang="zh-CN" altLang="en-US" sz="2800" b="1" dirty="0">
                <a:solidFill>
                  <a:srgbClr val="FF0000"/>
                </a:solidFill>
                <a:latin typeface="Century Gothic" panose="020B0502020202020204"/>
                <a:cs typeface="Century Gothic" panose="020B0502020202020204" charset="0"/>
              </a:rPr>
              <a:t>划分：从非谓语开始</a:t>
            </a:r>
            <a:endParaRPr lang="zh-CN" altLang="en-US" sz="2800" b="1" dirty="0">
              <a:solidFill>
                <a:srgbClr val="FF0000"/>
              </a:solidFill>
              <a:latin typeface="Century Gothic" panose="020B0502020202020204"/>
              <a:cs typeface="Century Gothic" panose="020B0502020202020204" charset="0"/>
            </a:endParaRPr>
          </a:p>
          <a:p>
            <a:pPr marL="0" indent="0">
              <a:lnSpc>
                <a:spcPct val="100000"/>
              </a:lnSpc>
              <a:buNone/>
            </a:pPr>
            <a:r>
              <a:rPr lang="zh-CN" altLang="en-US" sz="2800" b="1" dirty="0">
                <a:solidFill>
                  <a:srgbClr val="FFC000"/>
                </a:solidFill>
                <a:latin typeface="Century Gothic" panose="020B0502020202020204"/>
                <a:cs typeface="Century Gothic" panose="020B0502020202020204" charset="0"/>
              </a:rPr>
              <a:t>  ①到句尾</a:t>
            </a:r>
            <a:endParaRPr lang="zh-CN" altLang="en-US" sz="2800" b="1" dirty="0">
              <a:solidFill>
                <a:srgbClr val="FFC000"/>
              </a:solidFill>
              <a:latin typeface="Century Gothic" panose="020B0502020202020204"/>
              <a:cs typeface="Century Gothic" panose="020B0502020202020204" charset="0"/>
            </a:endParaRPr>
          </a:p>
          <a:p>
            <a:pPr marL="0" indent="0">
              <a:lnSpc>
                <a:spcPct val="100000"/>
              </a:lnSpc>
              <a:buNone/>
            </a:pPr>
            <a:r>
              <a:rPr lang="zh-CN" altLang="en-US" sz="2800" b="1" dirty="0">
                <a:solidFill>
                  <a:srgbClr val="FFC000"/>
                </a:solidFill>
                <a:latin typeface="Century Gothic" panose="020B0502020202020204"/>
                <a:cs typeface="Century Gothic" panose="020B0502020202020204" charset="0"/>
              </a:rPr>
              <a:t>  ②到逗号</a:t>
            </a:r>
            <a:endParaRPr lang="zh-CN" altLang="en-US" sz="2800" b="1" dirty="0">
              <a:solidFill>
                <a:srgbClr val="FFC000"/>
              </a:solidFill>
              <a:latin typeface="Century Gothic" panose="020B0502020202020204"/>
              <a:cs typeface="Century Gothic" panose="020B0502020202020204" charset="0"/>
            </a:endParaRPr>
          </a:p>
          <a:p>
            <a:pPr marL="0" indent="0">
              <a:lnSpc>
                <a:spcPct val="100000"/>
              </a:lnSpc>
              <a:buNone/>
            </a:pPr>
            <a:r>
              <a:rPr lang="zh-CN" altLang="en-US" sz="2800" b="1" dirty="0">
                <a:solidFill>
                  <a:srgbClr val="FFC000"/>
                </a:solidFill>
                <a:latin typeface="Century Gothic" panose="020B0502020202020204"/>
                <a:cs typeface="Century Gothic" panose="020B0502020202020204" charset="0"/>
              </a:rPr>
              <a:t>  ③到谓语动词</a:t>
            </a:r>
            <a:endParaRPr lang="zh-CN" altLang="en-US" sz="2800" b="1" dirty="0">
              <a:solidFill>
                <a:srgbClr val="FFC000"/>
              </a:solidFill>
              <a:latin typeface="Century Gothic" panose="020B0502020202020204"/>
              <a:cs typeface="Century Gothic" panose="020B0502020202020204" charset="0"/>
            </a:endParaRPr>
          </a:p>
        </p:txBody>
      </p:sp>
      <p:sp>
        <p:nvSpPr>
          <p:cNvPr id="9" name="文本框 8"/>
          <p:cNvSpPr txBox="1"/>
          <p:nvPr/>
        </p:nvSpPr>
        <p:spPr>
          <a:xfrm>
            <a:off x="6323108" y="1941926"/>
            <a:ext cx="8783320" cy="2974148"/>
          </a:xfrm>
          <a:prstGeom prst="rect">
            <a:avLst/>
          </a:prstGeom>
          <a:noFill/>
        </p:spPr>
        <p:txBody>
          <a:bodyPr wrap="square" rtlCol="0">
            <a:spAutoFit/>
          </a:bodyPr>
          <a:lstStyle/>
          <a:p>
            <a:pPr fontAlgn="auto">
              <a:lnSpc>
                <a:spcPct val="120000"/>
              </a:lnSpc>
            </a:pPr>
            <a:r>
              <a:rPr lang="en-US" altLang="zh-CN" sz="4000" b="1" dirty="0">
                <a:solidFill>
                  <a:srgbClr val="FF0000"/>
                </a:solidFill>
                <a:latin typeface="Times New Roman" panose="02020603050405020304" charset="0"/>
                <a:cs typeface="Times New Roman" panose="02020603050405020304" charset="0"/>
              </a:rPr>
              <a:t>doing  </a:t>
            </a:r>
            <a:endParaRPr lang="en-US" altLang="zh-CN" sz="4000" b="1" dirty="0">
              <a:solidFill>
                <a:srgbClr val="FF0000"/>
              </a:solidFill>
              <a:latin typeface="Times New Roman" panose="02020603050405020304" charset="0"/>
              <a:cs typeface="Times New Roman" panose="02020603050405020304" charset="0"/>
            </a:endParaRPr>
          </a:p>
          <a:p>
            <a:pPr fontAlgn="auto">
              <a:lnSpc>
                <a:spcPct val="120000"/>
              </a:lnSpc>
            </a:pPr>
            <a:r>
              <a:rPr lang="en-US" altLang="zh-CN" sz="4000" b="1" dirty="0">
                <a:solidFill>
                  <a:srgbClr val="FF0000"/>
                </a:solidFill>
                <a:latin typeface="Times New Roman" panose="02020603050405020304" charset="0"/>
                <a:cs typeface="Times New Roman" panose="02020603050405020304" charset="0"/>
              </a:rPr>
              <a:t>done </a:t>
            </a:r>
            <a:endParaRPr lang="en-US" altLang="zh-CN" sz="4000" b="1" dirty="0">
              <a:solidFill>
                <a:srgbClr val="FF0000"/>
              </a:solidFill>
              <a:latin typeface="Times New Roman" panose="02020603050405020304" charset="0"/>
              <a:cs typeface="Times New Roman" panose="02020603050405020304" charset="0"/>
            </a:endParaRPr>
          </a:p>
          <a:p>
            <a:pPr fontAlgn="auto">
              <a:lnSpc>
                <a:spcPct val="120000"/>
              </a:lnSpc>
            </a:pPr>
            <a:r>
              <a:rPr lang="en-US" altLang="zh-CN" sz="4000" b="1" dirty="0">
                <a:solidFill>
                  <a:srgbClr val="FF0000"/>
                </a:solidFill>
                <a:latin typeface="Times New Roman" panose="02020603050405020304" charset="0"/>
                <a:cs typeface="Times New Roman" panose="02020603050405020304" charset="0"/>
              </a:rPr>
              <a:t>to do</a:t>
            </a:r>
            <a:endParaRPr lang="en-US" altLang="zh-CN" sz="4000" b="1" dirty="0">
              <a:solidFill>
                <a:srgbClr val="FF0000"/>
              </a:solidFill>
              <a:latin typeface="Times New Roman" panose="02020603050405020304" charset="0"/>
              <a:cs typeface="Times New Roman" panose="02020603050405020304" charset="0"/>
            </a:endParaRPr>
          </a:p>
          <a:p>
            <a:pPr fontAlgn="auto">
              <a:lnSpc>
                <a:spcPct val="120000"/>
              </a:lnSpc>
            </a:pPr>
            <a:endParaRPr lang="en-US" altLang="zh-CN" sz="4000" b="1"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9" grpId="0"/>
    </p:bld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0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24.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5.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6.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7.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8.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29.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0.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31.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32.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33.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34.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35.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36.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37.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138.xml><?xml version="1.0" encoding="utf-8"?>
<p:tagLst xmlns:p="http://schemas.openxmlformats.org/presentationml/2006/main">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139.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40.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41.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42.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43.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44.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45.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46.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47.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48.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49.xml><?xml version="1.0" encoding="utf-8"?>
<p:tagLst xmlns:p="http://schemas.openxmlformats.org/presentationml/2006/main">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50.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1.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2.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3.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4.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5.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6.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7.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58.xml><?xml version="1.0" encoding="utf-8"?>
<p:tagLst xmlns:p="http://schemas.openxmlformats.org/presentationml/2006/main">
  <p:tag name="KSO_WM_BEAUTIFY_FLAG" val="#wm#"/>
  <p:tag name="KSO_WM_SLIDE_BACKGROUND_TYPE" val="topBottom"/>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159.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60.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61.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62.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63.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64.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65.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66.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67.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68.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69.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70.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1.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2.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73.xml><?xml version="1.0" encoding="utf-8"?>
<p:tagLst xmlns:p="http://schemas.openxmlformats.org/presentationml/2006/main">
  <p:tag name="KSO_WM_BEAUTIFY_FLAG" val="#wm#"/>
  <p:tag name="KSO_WM_SLIDE_BACKGROUND_TYPE" val="bottomTop"/>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174.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75.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76.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77.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78.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79.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80.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81.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82.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83.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84.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85.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86.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87.xml><?xml version="1.0" encoding="utf-8"?>
<p:tagLst xmlns:p="http://schemas.openxmlformats.org/presentationml/2006/main">
  <p:tag name="KSO_WM_BEAUTIFY_FLAG" val="#wm#"/>
  <p:tag name="KSO_WM_SLIDE_BACKGROUND_TYPE" val="navigation"/>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188.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89.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90.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91.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92.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93.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94.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95.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96.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97.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98.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99.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0.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01.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02.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03.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204.xml><?xml version="1.0" encoding="utf-8"?>
<p:tagLst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205.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06.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07.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08.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09.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10.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11.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12.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13.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14.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15.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16.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17.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18.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19.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20.xml><?xml version="1.0" encoding="utf-8"?>
<p:tagLst xmlns:p="http://schemas.openxmlformats.org/presentationml/2006/main">
  <p:tag name="KSO_WM_BEAUTIFY_FLAG" val="#wm#"/>
  <p:tag name="KSO_WM_SLIDE_BACKGROUND_TYPE" val="leftRight"/>
  <p:tag name="KSO_WM_SLIDE_BK_DARK_LIGHT" val="2"/>
  <p:tag name="KSO_WM_TAG_VERSION" val="1.0"/>
  <p:tag name="KSO_WM_UNIT_BK_DARK_LIGHT" val="1"/>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221.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222.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223.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224.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225.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226.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227.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228.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229.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231.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0"/>
  <p:tag name="KSO_WM_UNIT_DIAGRAM_ISNUMVISUAL" val="0"/>
  <p:tag name="KSO_WM_UNIT_DIAGRAM_ISREFERUNIT" val="0"/>
  <p:tag name="KSO_WM_UNIT_HIGHLIGHT" val="0"/>
  <p:tag name="KSO_WM_UNIT_ID" val="_0**"/>
  <p:tag name="KSO_WM_UNIT_LAYERLEVEL" val="1"/>
</p:tagLst>
</file>

<file path=ppt/tags/tag232.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0"/>
  <p:tag name="KSO_WM_UNIT_DIAGRAM_ISNUMVISUAL" val="0"/>
  <p:tag name="KSO_WM_UNIT_DIAGRAM_ISREFERUNIT" val="0"/>
  <p:tag name="KSO_WM_UNIT_HIGHLIGHT" val="0"/>
  <p:tag name="KSO_WM_UNIT_ID" val="_0**"/>
  <p:tag name="KSO_WM_UNIT_LAYERLEVEL" val="1"/>
</p:tagLst>
</file>

<file path=ppt/tags/tag2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2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2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236.xml><?xml version="1.0" encoding="utf-8"?>
<p:tagLst xmlns:p="http://schemas.openxmlformats.org/presentationml/2006/main">
  <p:tag name="KSO_WM_BEAUTIFY_FLAG" val="#wm#"/>
  <p:tag name="KSO_WM_COMBINE_RELATE_SLIDE_ID" val="background20177574_1"/>
  <p:tag name="KSO_WM_TAG_VERSION" val="1.0"/>
  <p:tag name="KSO_WM_TEMPLATE_CATEGORY" val="custom"/>
  <p:tag name="KSO_WM_TEMPLATE_INDEX" val="20180430"/>
  <p:tag name="KSO_WM_TEMPLATE_MASTER_TYPE" val="1"/>
  <p:tag name="KSO_WM_TEMPLATE_SUBCATEGORY" val="combine"/>
  <p:tag name="KSO_WM_TEMPLATE_THUMBS_INDEX" val="1、5、6、12、13、16、20、25、26、29"/>
</p:tagLst>
</file>

<file path=ppt/tags/tag2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5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5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6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6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7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8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9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30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0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0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0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0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0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0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0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0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0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3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3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3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3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3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3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3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3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3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3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3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3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60.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61.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62.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63.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64.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65.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66.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67.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68.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69.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70.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71.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72.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73.xml><?xml version="1.0" encoding="utf-8"?>
<p:tagLst xmlns:p="http://schemas.openxmlformats.org/presentationml/2006/main">
  <p:tag name="KSO_WM_BEAUTIFY_FLAG" val="#wm#"/>
  <p:tag name="KSO_WM_SLIDE_BACKGROUND_TYPE" val="general"/>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374.xml><?xml version="1.0" encoding="utf-8"?>
<p:tagLst xmlns:p="http://schemas.openxmlformats.org/presentationml/2006/main">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375.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76.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77.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78.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79.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80.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81.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82.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83.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84.xml><?xml version="1.0" encoding="utf-8"?>
<p:tagLst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385.xml><?xml version="1.0" encoding="utf-8"?>
<p:tagLst xmlns:p="http://schemas.openxmlformats.org/presentationml/2006/main">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386.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87.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88.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89.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90.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91.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92.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93.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94.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95.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96.xml><?xml version="1.0" encoding="utf-8"?>
<p:tagLst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397.xml><?xml version="1.0" encoding="utf-8"?>
<p:tagLst xmlns:p="http://schemas.openxmlformats.org/presentationml/2006/main">
  <p:tag name="KSO_WM_BEAUTIFY_FLAG" val="#wm#"/>
  <p:tag name="KSO_WM_SLIDE_BACKGROUND_TYPE" val="topBottom"/>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398.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399.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00.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01.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02.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03.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04.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05.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06.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07.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08.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09.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10.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11.xml><?xml version="1.0" encoding="utf-8"?>
<p:tagLst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412.xml><?xml version="1.0" encoding="utf-8"?>
<p:tagLst xmlns:p="http://schemas.openxmlformats.org/presentationml/2006/main">
  <p:tag name="KSO_WM_BEAUTIFY_FLAG" val="#wm#"/>
  <p:tag name="KSO_WM_SLIDE_BACKGROUND_TYPE" val="bottomTop"/>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413.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14.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15.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16.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17.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18.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19.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20.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21.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22.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23.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24.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25.xml><?xml version="1.0" encoding="utf-8"?>
<p:tagLst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426.xml><?xml version="1.0" encoding="utf-8"?>
<p:tagLst xmlns:p="http://schemas.openxmlformats.org/presentationml/2006/main">
  <p:tag name="KSO_WM_BEAUTIFY_FLAG" val="#wm#"/>
  <p:tag name="KSO_WM_SLIDE_BACKGROUND_TYPE" val="navigation"/>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427.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28.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29.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30.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31.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32.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33.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34.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35.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36.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37.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38.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39.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40.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41.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42.xml><?xml version="1.0" encoding="utf-8"?>
<p:tagLst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443.xml><?xml version="1.0" encoding="utf-8"?>
<p:tagLst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444.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45.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46.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47.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48.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49.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50.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51.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52.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53.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54.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55.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56.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57.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58.xml><?xml version="1.0" encoding="utf-8"?>
<p:tagLst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4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60.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0"/>
  <p:tag name="KSO_WM_UNIT_DIAGRAM_ISNUMVISUAL" val="0"/>
  <p:tag name="KSO_WM_UNIT_DIAGRAM_ISREFERUNIT" val="0"/>
  <p:tag name="KSO_WM_UNIT_HIGHLIGHT" val="0"/>
  <p:tag name="KSO_WM_UNIT_ID" val="_0**"/>
  <p:tag name="KSO_WM_UNIT_LAYERLEVEL" val="1"/>
</p:tagLst>
</file>

<file path=ppt/tags/tag461.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0"/>
  <p:tag name="KSO_WM_UNIT_DIAGRAM_ISNUMVISUAL" val="0"/>
  <p:tag name="KSO_WM_UNIT_DIAGRAM_ISREFERUNIT" val="0"/>
  <p:tag name="KSO_WM_UNIT_HIGHLIGHT" val="0"/>
  <p:tag name="KSO_WM_UNIT_ID" val="_0**"/>
  <p:tag name="KSO_WM_UNIT_LAYERLEVEL" val="1"/>
</p:tagLst>
</file>

<file path=ppt/tags/tag46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46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46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465.xml><?xml version="1.0" encoding="utf-8"?>
<p:tagLst xmlns:p="http://schemas.openxmlformats.org/presentationml/2006/main">
  <p:tag name="KSO_WM_BEAUTIFY_FLAG" val="#wm#"/>
  <p:tag name="KSO_WM_COMBINE_RELATE_SLIDE_ID" val="background20177574_1"/>
  <p:tag name="KSO_WM_TAG_VERSION" val="1.0"/>
  <p:tag name="KSO_WM_TEMPLATE_CATEGORY" val="custom"/>
  <p:tag name="KSO_WM_TEMPLATE_INDEX" val="20180430"/>
  <p:tag name="KSO_WM_TEMPLATE_MASTER_TYPE" val="1"/>
  <p:tag name="KSO_WM_TEMPLATE_SUBCATEGORY" val="combine"/>
  <p:tag name="KSO_WM_TEMPLATE_THUMBS_INDEX" val="1、5、6、12、13、16、20、25、26、29"/>
</p:tagLst>
</file>

<file path=ppt/tags/tag466.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0"/>
  <p:tag name="KSO_WM_UNIT_DIAGRAM_ISNUMVISUAL" val="0"/>
  <p:tag name="KSO_WM_UNIT_DIAGRAM_ISREFERUNIT" val="0"/>
  <p:tag name="KSO_WM_UNIT_HIGHLIGHT" val="0"/>
  <p:tag name="KSO_WM_UNIT_ID" val="custom20180430_1*a*1"/>
  <p:tag name="KSO_WM_UNIT_INDEX" val="1"/>
  <p:tag name="KSO_WM_UNIT_ISCONTENTSTITLE" val="0"/>
  <p:tag name="KSO_WM_UNIT_ISNUMDGMTITLE" val="0"/>
  <p:tag name="KSO_WM_UNIT_LAYERLEVEL" val="1"/>
  <p:tag name="KSO_WM_UNIT_NOCLEAR" val="0"/>
  <p:tag name="KSO_WM_UNIT_PRESET_TEXT" val="教育培训"/>
  <p:tag name="KSO_WM_UNIT_TEXT_FILL_FORE_SCHEMECOLOR_INDEX" val="6"/>
  <p:tag name="KSO_WM_UNIT_TEXT_FILL_FORE_SCHEMECOLOR_INDEX_BRIGHTNESS" val="0"/>
  <p:tag name="KSO_WM_UNIT_TEXT_FILL_TYPE" val="1"/>
  <p:tag name="KSO_WM_UNIT_TYPE" val="a"/>
  <p:tag name="KSO_WM_UNIT_VALUE" val="6"/>
</p:tagLst>
</file>

<file path=ppt/tags/tag467.xml><?xml version="1.0" encoding="utf-8"?>
<p:tagLst xmlns:p="http://schemas.openxmlformats.org/presentationml/2006/main">
  <p:tag name="KSO_WM_BEAUTIFY_FLAG" val="#wm#"/>
  <p:tag name="KSO_WM_COMBINE_RELATE_SLIDE_ID" val="background20177574_1"/>
  <p:tag name="KSO_WM_SLIDE_ID" val="custom20180430_1"/>
  <p:tag name="KSO_WM_SLIDE_INDEX" val="1"/>
  <p:tag name="KSO_WM_SLIDE_ITEM_CNT" val="0"/>
  <p:tag name="KSO_WM_SLIDE_LAYOUT" val="a_b"/>
  <p:tag name="KSO_WM_SLIDE_LAYOUT_CNT" val="1_1"/>
  <p:tag name="KSO_WM_SLIDE_SUBTYPE" val="pureTxt"/>
  <p:tag name="KSO_WM_SLIDE_TYPE" val="title"/>
  <p:tag name="KSO_WM_TAG_VERSION" val="1.0"/>
  <p:tag name="KSO_WM_TEMPLATE_CATEGORY" val="custom"/>
  <p:tag name="KSO_WM_TEMPLATE_COLOR_TYPE" val="0"/>
  <p:tag name="KSO_WM_TEMPLATE_INDEX" val="20180430"/>
  <p:tag name="KSO_WM_TEMPLATE_MASTER_THUMB_INDEX" val="12"/>
  <p:tag name="KSO_WM_TEMPLATE_MASTER_TYPE" val="1"/>
  <p:tag name="KSO_WM_TEMPLATE_SUBCATEGORY" val="0"/>
  <p:tag name="KSO_WM_TEMPLATE_THUMBS_INDEX" val="1、5、6、12、13、16、20、25、26、29、"/>
</p:tagLst>
</file>

<file path=ppt/tags/tag468.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10"/>
  <p:tag name="KSO_WM_UNIT_FILL_TYPE" val="1"/>
  <p:tag name="KSO_WM_UNIT_ID" val="custom20180760_20*m_i*1_1"/>
  <p:tag name="KSO_WM_UNIT_INDEX" val="1_1"/>
  <p:tag name="KSO_WM_UNIT_LAYERLEVEL" val="1_1"/>
  <p:tag name="KSO_WM_UNIT_TYPE" val="m_i"/>
  <p:tag name="KSO_WM_UNIT_USESOURCEFORMAT_APPLY" val="1"/>
</p:tagLst>
</file>

<file path=ppt/tags/tag469.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CLEAR" val="0"/>
  <p:tag name="KSO_WM_UNIT_COMPATIBLE" val="0"/>
  <p:tag name="KSO_WM_UNIT_HIGHLIGHT" val="0"/>
  <p:tag name="KSO_WM_UNIT_ID" val="custom20180760_20*m_h_f*1_1_1"/>
  <p:tag name="KSO_WM_UNIT_INDEX" val="1_1_1"/>
  <p:tag name="KSO_WM_UNIT_LAYERLEVEL" val="1_1_1"/>
  <p:tag name="KSO_WM_UNIT_PRESET_TEXT_INDEX" val="4"/>
  <p:tag name="KSO_WM_UNIT_PRESET_TEXT_LEN" val="57"/>
  <p:tag name="KSO_WM_UNIT_TEXT_FILL_FORE_SCHEMECOLOR_INDEX" val="3"/>
  <p:tag name="KSO_WM_UNIT_TEXT_FILL_TYPE" val="1"/>
  <p:tag name="KSO_WM_UNIT_TYPE" val="m_h_f"/>
  <p:tag name="KSO_WM_UNIT_USESOURCEFORMAT_APPLY" val="1"/>
  <p:tag name="KSO_WM_UNIT_VALUE" val="33"/>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70.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CLEAR" val="0"/>
  <p:tag name="KSO_WM_UNIT_COMPATIBLE" val="0"/>
  <p:tag name="KSO_WM_UNIT_HIGHLIGHT" val="0"/>
  <p:tag name="KSO_WM_UNIT_ID" val="custom20180760_20*m_h_f*1_3_1"/>
  <p:tag name="KSO_WM_UNIT_INDEX" val="1_3_1"/>
  <p:tag name="KSO_WM_UNIT_LAYERLEVEL" val="1_1_1"/>
  <p:tag name="KSO_WM_UNIT_PRESET_TEXT_INDEX" val="4"/>
  <p:tag name="KSO_WM_UNIT_PRESET_TEXT_LEN" val="57"/>
  <p:tag name="KSO_WM_UNIT_TEXT_FILL_FORE_SCHEMECOLOR_INDEX" val="3"/>
  <p:tag name="KSO_WM_UNIT_TEXT_FILL_TYPE" val="1"/>
  <p:tag name="KSO_WM_UNIT_TYPE" val="m_h_f"/>
  <p:tag name="KSO_WM_UNIT_USESOURCEFORMAT_APPLY" val="1"/>
  <p:tag name="KSO_WM_UNIT_VALUE" val="33"/>
</p:tagLst>
</file>

<file path=ppt/tags/tag471.xml><?xml version="1.0" encoding="utf-8"?>
<p:tagLst xmlns:p="http://schemas.openxmlformats.org/presentationml/2006/main">
  <p:tag name="KSO_WM_BEAUTIFY_FLAG" val="#wm#"/>
  <p:tag name="KSO_WM_DIAGRAM_GROUP_CODE" val="m1_1"/>
  <p:tag name="KSO_WM_TAG_VERSION" val="1.0"/>
  <p:tag name="KSO_WM_TEMPLATE_CATEGORY" val="custom"/>
  <p:tag name="KSO_WM_TEMPLATE_INDEX" val="20180760"/>
  <p:tag name="KSO_WM_UNIT_ID" val="custom20180760_20*i*9"/>
  <p:tag name="KSO_WM_UNIT_INDEX" val="9"/>
  <p:tag name="KSO_WM_UNIT_TYPE" val="i"/>
  <p:tag name="KSO_WM_UNIT_USESOURCEFORMAT_APPLY" val="1"/>
</p:tagLst>
</file>

<file path=ppt/tags/tag472.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15"/>
  <p:tag name="KSO_WM_UNIT_FILL_TYPE" val="1"/>
  <p:tag name="KSO_WM_UNIT_ID" val="custom20180760_20*m_h_i*1_1_1"/>
  <p:tag name="KSO_WM_UNIT_INDEX" val="1_1_1"/>
  <p:tag name="KSO_WM_UNIT_LAYERLEVEL" val="1_1_1"/>
  <p:tag name="KSO_WM_UNIT_TYPE" val="m_h_i"/>
  <p:tag name="KSO_WM_UNIT_USESOURCEFORMAT_APPLY" val="1"/>
</p:tagLst>
</file>

<file path=ppt/tags/tag473.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5"/>
  <p:tag name="KSO_WM_UNIT_FILL_TYPE" val="1"/>
  <p:tag name="KSO_WM_UNIT_ID" val="custom20180760_20*m_h_i*1_1_2"/>
  <p:tag name="KSO_WM_UNIT_INDEX" val="1_1_2"/>
  <p:tag name="KSO_WM_UNIT_LAYERLEVEL" val="1_1_1"/>
  <p:tag name="KSO_WM_UNIT_TYPE" val="m_h_i"/>
  <p:tag name="KSO_WM_UNIT_USESOURCEFORMAT_APPLY" val="1"/>
</p:tagLst>
</file>

<file path=ppt/tags/tag474.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5"/>
  <p:tag name="KSO_WM_UNIT_FILL_TYPE" val="1"/>
  <p:tag name="KSO_WM_UNIT_ID" val="custom20180760_20*m_h_i*1_1_3"/>
  <p:tag name="KSO_WM_UNIT_INDEX" val="1_1_3"/>
  <p:tag name="KSO_WM_UNIT_LAYERLEVEL" val="1_1_1"/>
  <p:tag name="KSO_WM_UNIT_TYPE" val="m_h_i"/>
  <p:tag name="KSO_WM_UNIT_USESOURCEFORMAT_APPLY" val="1"/>
</p:tagLst>
</file>

<file path=ppt/tags/tag475.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ID" val="custom20180760_20*m_h_i*1_1_4"/>
  <p:tag name="KSO_WM_UNIT_INDEX" val="1_1_4"/>
  <p:tag name="KSO_WM_UNIT_LAYERLEVEL" val="1_1_1"/>
  <p:tag name="KSO_WM_UNIT_TEXT_FILL_FORE_SCHEMECOLOR_INDEX" val="2"/>
  <p:tag name="KSO_WM_UNIT_TEXT_FILL_TYPE" val="1"/>
  <p:tag name="KSO_WM_UNIT_TYPE" val="m_h_i"/>
  <p:tag name="KSO_WM_UNIT_USESOURCEFORMAT_APPLY" val="1"/>
</p:tagLst>
</file>

<file path=ppt/tags/tag476.xml><?xml version="1.0" encoding="utf-8"?>
<p:tagLst xmlns:p="http://schemas.openxmlformats.org/presentationml/2006/main">
  <p:tag name="KSO_WM_BEAUTIFY_FLAG" val="#wm#"/>
  <p:tag name="KSO_WM_DIAGRAM_GROUP_CODE" val="m1_1"/>
  <p:tag name="KSO_WM_TAG_VERSION" val="1.0"/>
  <p:tag name="KSO_WM_TEMPLATE_CATEGORY" val="custom"/>
  <p:tag name="KSO_WM_TEMPLATE_INDEX" val="20180760"/>
  <p:tag name="KSO_WM_UNIT_ID" val="custom20180760_20*i*47"/>
  <p:tag name="KSO_WM_UNIT_INDEX" val="47"/>
  <p:tag name="KSO_WM_UNIT_TYPE" val="i"/>
  <p:tag name="KSO_WM_UNIT_USESOURCEFORMAT_APPLY" val="1"/>
</p:tagLst>
</file>

<file path=ppt/tags/tag477.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15"/>
  <p:tag name="KSO_WM_UNIT_FILL_TYPE" val="1"/>
  <p:tag name="KSO_WM_UNIT_ID" val="custom20180760_20*m_h_i*1_3_1"/>
  <p:tag name="KSO_WM_UNIT_INDEX" val="1_3_1"/>
  <p:tag name="KSO_WM_UNIT_LAYERLEVEL" val="1_1_1"/>
  <p:tag name="KSO_WM_UNIT_TYPE" val="m_h_i"/>
  <p:tag name="KSO_WM_UNIT_USESOURCEFORMAT_APPLY" val="1"/>
</p:tagLst>
</file>

<file path=ppt/tags/tag478.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6"/>
  <p:tag name="KSO_WM_UNIT_FILL_TYPE" val="1"/>
  <p:tag name="KSO_WM_UNIT_ID" val="custom20180760_20*m_h_i*1_3_2"/>
  <p:tag name="KSO_WM_UNIT_INDEX" val="1_3_2"/>
  <p:tag name="KSO_WM_UNIT_LAYERLEVEL" val="1_1_1"/>
  <p:tag name="KSO_WM_UNIT_TYPE" val="m_h_i"/>
  <p:tag name="KSO_WM_UNIT_USESOURCEFORMAT_APPLY" val="1"/>
</p:tagLst>
</file>

<file path=ppt/tags/tag479.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6"/>
  <p:tag name="KSO_WM_UNIT_FILL_TYPE" val="1"/>
  <p:tag name="KSO_WM_UNIT_ID" val="custom20180760_20*m_h_i*1_3_3"/>
  <p:tag name="KSO_WM_UNIT_INDEX" val="1_3_3"/>
  <p:tag name="KSO_WM_UNIT_LAYERLEVEL" val="1_1_1"/>
  <p:tag name="KSO_WM_UNIT_TYPE" val="m_h_i"/>
  <p:tag name="KSO_WM_UNIT_USESOURCEFORMAT_APPLY"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480.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ID" val="custom20180760_20*m_h_i*1_3_4"/>
  <p:tag name="KSO_WM_UNIT_INDEX" val="1_3_4"/>
  <p:tag name="KSO_WM_UNIT_LAYERLEVEL" val="1_1_1"/>
  <p:tag name="KSO_WM_UNIT_TEXT_FILL_FORE_SCHEMECOLOR_INDEX" val="2"/>
  <p:tag name="KSO_WM_UNIT_TEXT_FILL_TYPE" val="1"/>
  <p:tag name="KSO_WM_UNIT_TYPE" val="m_h_i"/>
  <p:tag name="KSO_WM_UNIT_USESOURCEFORMAT_APPLY" val="1"/>
</p:tagLst>
</file>

<file path=ppt/tags/tag481.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CLEAR" val="0"/>
  <p:tag name="KSO_WM_UNIT_COMPATIBLE" val="0"/>
  <p:tag name="KSO_WM_UNIT_HIGHLIGHT" val="0"/>
  <p:tag name="KSO_WM_UNIT_ID" val="custom20180760_20*m_h_f*1_1_1"/>
  <p:tag name="KSO_WM_UNIT_INDEX" val="1_1_1"/>
  <p:tag name="KSO_WM_UNIT_LAYERLEVEL" val="1_1_1"/>
  <p:tag name="KSO_WM_UNIT_PRESET_TEXT_INDEX" val="4"/>
  <p:tag name="KSO_WM_UNIT_PRESET_TEXT_LEN" val="57"/>
  <p:tag name="KSO_WM_UNIT_TEXT_FILL_FORE_SCHEMECOLOR_INDEX" val="3"/>
  <p:tag name="KSO_WM_UNIT_TEXT_FILL_TYPE" val="1"/>
  <p:tag name="KSO_WM_UNIT_TYPE" val="m_h_f"/>
  <p:tag name="KSO_WM_UNIT_USESOURCEFORMAT_APPLY" val="1"/>
  <p:tag name="KSO_WM_UNIT_VALUE" val="33"/>
</p:tagLst>
</file>

<file path=ppt/tags/tag482.xml><?xml version="1.0" encoding="utf-8"?>
<p:tagLst xmlns:p="http://schemas.openxmlformats.org/presentationml/2006/main">
  <p:tag name="KSO_WM_BEAUTIFY_FLAG" val="#wm#"/>
  <p:tag name="KSO_WM_DIAGRAM_GROUP_CODE" val="m1_1"/>
  <p:tag name="KSO_WM_TAG_VERSION" val="1.0"/>
  <p:tag name="KSO_WM_TEMPLATE_CATEGORY" val="custom"/>
  <p:tag name="KSO_WM_TEMPLATE_INDEX" val="20180760"/>
  <p:tag name="KSO_WM_UNIT_ID" val="custom20180760_20*i*9"/>
  <p:tag name="KSO_WM_UNIT_INDEX" val="9"/>
  <p:tag name="KSO_WM_UNIT_TYPE" val="i"/>
  <p:tag name="KSO_WM_UNIT_USESOURCEFORMAT_APPLY" val="1"/>
</p:tagLst>
</file>

<file path=ppt/tags/tag483.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15"/>
  <p:tag name="KSO_WM_UNIT_FILL_TYPE" val="1"/>
  <p:tag name="KSO_WM_UNIT_ID" val="custom20180760_20*m_h_i*1_1_1"/>
  <p:tag name="KSO_WM_UNIT_INDEX" val="1_1_1"/>
  <p:tag name="KSO_WM_UNIT_LAYERLEVEL" val="1_1_1"/>
  <p:tag name="KSO_WM_UNIT_TYPE" val="m_h_i"/>
  <p:tag name="KSO_WM_UNIT_USESOURCEFORMAT_APPLY" val="1"/>
</p:tagLst>
</file>

<file path=ppt/tags/tag484.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5"/>
  <p:tag name="KSO_WM_UNIT_FILL_TYPE" val="1"/>
  <p:tag name="KSO_WM_UNIT_ID" val="custom20180760_20*m_h_i*1_1_2"/>
  <p:tag name="KSO_WM_UNIT_INDEX" val="1_1_2"/>
  <p:tag name="KSO_WM_UNIT_LAYERLEVEL" val="1_1_1"/>
  <p:tag name="KSO_WM_UNIT_TYPE" val="m_h_i"/>
  <p:tag name="KSO_WM_UNIT_USESOURCEFORMAT_APPLY" val="1"/>
</p:tagLst>
</file>

<file path=ppt/tags/tag485.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5"/>
  <p:tag name="KSO_WM_UNIT_FILL_TYPE" val="1"/>
  <p:tag name="KSO_WM_UNIT_ID" val="custom20180760_20*m_h_i*1_1_3"/>
  <p:tag name="KSO_WM_UNIT_INDEX" val="1_1_3"/>
  <p:tag name="KSO_WM_UNIT_LAYERLEVEL" val="1_1_1"/>
  <p:tag name="KSO_WM_UNIT_TYPE" val="m_h_i"/>
  <p:tag name="KSO_WM_UNIT_USESOURCEFORMAT_APPLY" val="1"/>
</p:tagLst>
</file>

<file path=ppt/tags/tag486.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ID" val="custom20180760_20*m_h_i*1_1_4"/>
  <p:tag name="KSO_WM_UNIT_INDEX" val="1_1_4"/>
  <p:tag name="KSO_WM_UNIT_LAYERLEVEL" val="1_1_1"/>
  <p:tag name="KSO_WM_UNIT_TEXT_FILL_FORE_SCHEMECOLOR_INDEX" val="2"/>
  <p:tag name="KSO_WM_UNIT_TEXT_FILL_TYPE" val="1"/>
  <p:tag name="KSO_WM_UNIT_TYPE" val="m_h_i"/>
  <p:tag name="KSO_WM_UNIT_USESOURCEFORMAT_APPLY" val="1"/>
</p:tagLst>
</file>

<file path=ppt/tags/tag487.xml><?xml version="1.0" encoding="utf-8"?>
<p:tagLst xmlns:p="http://schemas.openxmlformats.org/presentationml/2006/main">
  <p:tag name="KSO_WM_BEAUTIFY_FLAG" val="#wm#"/>
  <p:tag name="KSO_WM_DIAGRAM_GROUP_CODE" val="m1_1"/>
  <p:tag name="KSO_WM_TAG_VERSION" val="1.0"/>
  <p:tag name="KSO_WM_TEMPLATE_CATEGORY" val="custom"/>
  <p:tag name="KSO_WM_TEMPLATE_INDEX" val="20180760"/>
  <p:tag name="KSO_WM_UNIT_ID" val="custom20180760_20*i*47"/>
  <p:tag name="KSO_WM_UNIT_INDEX" val="47"/>
  <p:tag name="KSO_WM_UNIT_TYPE" val="i"/>
  <p:tag name="KSO_WM_UNIT_USESOURCEFORMAT_APPLY" val="1"/>
</p:tagLst>
</file>

<file path=ppt/tags/tag488.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15"/>
  <p:tag name="KSO_WM_UNIT_FILL_TYPE" val="1"/>
  <p:tag name="KSO_WM_UNIT_ID" val="custom20180760_20*m_h_i*1_3_1"/>
  <p:tag name="KSO_WM_UNIT_INDEX" val="1_3_1"/>
  <p:tag name="KSO_WM_UNIT_LAYERLEVEL" val="1_1_1"/>
  <p:tag name="KSO_WM_UNIT_TYPE" val="m_h_i"/>
  <p:tag name="KSO_WM_UNIT_USESOURCEFORMAT_APPLY" val="1"/>
</p:tagLst>
</file>

<file path=ppt/tags/tag489.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6"/>
  <p:tag name="KSO_WM_UNIT_FILL_TYPE" val="1"/>
  <p:tag name="KSO_WM_UNIT_ID" val="custom20180760_20*m_h_i*1_3_2"/>
  <p:tag name="KSO_WM_UNIT_INDEX" val="1_3_2"/>
  <p:tag name="KSO_WM_UNIT_LAYERLEVEL" val="1_1_1"/>
  <p:tag name="KSO_WM_UNIT_TYPE" val="m_h_i"/>
  <p:tag name="KSO_WM_UNIT_USESOURCEFORMAT_APPLY"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490.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FILL_FORE_SCHEMECOLOR_INDEX" val="6"/>
  <p:tag name="KSO_WM_UNIT_FILL_TYPE" val="1"/>
  <p:tag name="KSO_WM_UNIT_ID" val="custom20180760_20*m_h_i*1_3_3"/>
  <p:tag name="KSO_WM_UNIT_INDEX" val="1_3_3"/>
  <p:tag name="KSO_WM_UNIT_LAYERLEVEL" val="1_1_1"/>
  <p:tag name="KSO_WM_UNIT_TYPE" val="m_h_i"/>
  <p:tag name="KSO_WM_UNIT_USESOURCEFORMAT_APPLY" val="1"/>
</p:tagLst>
</file>

<file path=ppt/tags/tag491.xml><?xml version="1.0" encoding="utf-8"?>
<p:tagLst xmlns:p="http://schemas.openxmlformats.org/presentationml/2006/main">
  <p:tag name="KSO_WM_BEAUTIFY_FLAG" val="#wm#"/>
  <p:tag name="KSO_WM_DIAGRAM_GROUP_CODE" val="m1-2"/>
  <p:tag name="KSO_WM_TAG_VERSION" val="1.0"/>
  <p:tag name="KSO_WM_TEMPLATE_CATEGORY" val="custom"/>
  <p:tag name="KSO_WM_TEMPLATE_INDEX" val="20180760"/>
  <p:tag name="KSO_WM_UNIT_ID" val="custom20180760_20*m_h_i*1_3_4"/>
  <p:tag name="KSO_WM_UNIT_INDEX" val="1_3_4"/>
  <p:tag name="KSO_WM_UNIT_LAYERLEVEL" val="1_1_1"/>
  <p:tag name="KSO_WM_UNIT_TEXT_FILL_FORE_SCHEMECOLOR_INDEX" val="2"/>
  <p:tag name="KSO_WM_UNIT_TEXT_FILL_TYPE" val="1"/>
  <p:tag name="KSO_WM_UNIT_TYPE" val="m_h_i"/>
  <p:tag name="KSO_WM_UNIT_USESOURCEFORMAT_APPLY" val="1"/>
</p:tagLst>
</file>

<file path=ppt/tags/tag492.xml><?xml version="1.0" encoding="utf-8"?>
<p:tagLst xmlns:p="http://schemas.openxmlformats.org/presentationml/2006/main">
  <p:tag name="KSO_WM_BEAUTIFY_FLAG" val="#wm#"/>
  <p:tag name="KSO_WM_COMBINE_RELATE_SLIDE_ID" val="diagram20176962_4"/>
  <p:tag name="KSO_WM_DIAGRAM_GROUP_CODE" val="m1-2"/>
  <p:tag name="KSO_WM_SLIDE_ID" val="custom20180760_20"/>
  <p:tag name="KSO_WM_SLIDE_INDEX" val="20"/>
  <p:tag name="KSO_WM_SLIDE_ITEM_CNT" val="6"/>
  <p:tag name="KSO_WM_SLIDE_LAYOUT" val="m"/>
  <p:tag name="KSO_WM_SLIDE_LAYOUT_CNT" val="1"/>
  <p:tag name="KSO_WM_SLIDE_POSITION" val="62*35"/>
  <p:tag name="KSO_WM_SLIDE_SIZE" val="837*471"/>
  <p:tag name="KSO_WM_SLIDE_TYPE" val="text"/>
  <p:tag name="KSO_WM_TAG_VERSION" val="1.0"/>
  <p:tag name="KSO_WM_TEMPLATE_CATEGORY" val="custom"/>
  <p:tag name="KSO_WM_TEMPLATE_INDEX" val="20180760"/>
  <p:tag name="KSO_WM_TEMPLATE_SUBCATEGORY" val="combine"/>
</p:tagLst>
</file>

<file path=ppt/tags/tag493.xml><?xml version="1.0" encoding="utf-8"?>
<p:tagLst xmlns:p="http://schemas.openxmlformats.org/presentationml/2006/main">
  <p:tag name="KSO_WM_BEAUTIFY_FLAG" val="#wm#"/>
  <p:tag name="KSO_WM_TEMPLATE_CATEGORY" val="custom"/>
  <p:tag name="KSO_WM_TEMPLATE_INDEX" val="20180430"/>
</p:tagLst>
</file>

<file path=ppt/tags/tag494.xml><?xml version="1.0" encoding="utf-8"?>
<p:tagLst xmlns:p="http://schemas.openxmlformats.org/presentationml/2006/main">
  <p:tag name="KSO_WM_BEAUTIFY_FLAG" val="#wm#"/>
  <p:tag name="KSO_WM_TEMPLATE_CATEGORY" val="custom"/>
  <p:tag name="KSO_WM_TEMPLATE_INDEX" val="20202366"/>
</p:tagLst>
</file>

<file path=ppt/tags/tag495.xml><?xml version="1.0" encoding="utf-8"?>
<p:tagLst xmlns:p="http://schemas.openxmlformats.org/presentationml/2006/main">
  <p:tag name="KSO_WM_BEAUTIFY_FLAG" val="#wm#"/>
  <p:tag name="KSO_WM_TEMPLATE_CATEGORY" val="custom"/>
  <p:tag name="KSO_WM_TEMPLATE_INDEX" val="20202366"/>
</p:tagLst>
</file>

<file path=ppt/tags/tag496.xml><?xml version="1.0" encoding="utf-8"?>
<p:tagLst xmlns:p="http://schemas.openxmlformats.org/presentationml/2006/main">
  <p:tag name="KSO_WM_BEAUTIFY_FLAG" val="#wm#"/>
  <p:tag name="KSO_WM_TEMPLATE_CATEGORY" val="custom"/>
  <p:tag name="KSO_WM_TEMPLATE_INDEX" val="20202366"/>
</p:tagLst>
</file>

<file path=ppt/tags/tag497.xml><?xml version="1.0" encoding="utf-8"?>
<p:tagLst xmlns:p="http://schemas.openxmlformats.org/presentationml/2006/main">
  <p:tag name="KSO_WM_BEAUTIFY_FLAG" val="#wm#"/>
  <p:tag name="KSO_WM_TEMPLATE_CATEGORY" val="custom"/>
  <p:tag name="KSO_WM_TEMPLATE_INDEX" val="20202366"/>
</p:tagLst>
</file>

<file path=ppt/tags/tag498.xml><?xml version="1.0" encoding="utf-8"?>
<p:tagLst xmlns:p="http://schemas.openxmlformats.org/presentationml/2006/main">
  <p:tag name="KSO_WM_BEAUTIFY_FLAG" val="#wm#"/>
  <p:tag name="KSO_WM_TEMPLATE_CATEGORY" val="custom"/>
  <p:tag name="KSO_WM_TEMPLATE_INDEX" val="20180430"/>
</p:tagLst>
</file>

<file path=ppt/tags/tag499.xml><?xml version="1.0" encoding="utf-8"?>
<p:tagLst xmlns:p="http://schemas.openxmlformats.org/presentationml/2006/main">
  <p:tag name="KSO_WM_BEAUTIFY_FLAG" val="#wm#"/>
  <p:tag name="KSO_WM_TEMPLATE_CATEGORY" val="custom"/>
  <p:tag name="KSO_WM_TEMPLATE_INDEX" val="20180430"/>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500.xml><?xml version="1.0" encoding="utf-8"?>
<p:tagLst xmlns:p="http://schemas.openxmlformats.org/presentationml/2006/main">
  <p:tag name="KSO_WM_BEAUTIFY_FLAG" val="#wm#"/>
  <p:tag name="KSO_WM_TEMPLATE_CATEGORY" val="custom"/>
  <p:tag name="KSO_WM_TEMPLATE_INDEX" val="20180430"/>
</p:tagLst>
</file>

<file path=ppt/tags/tag501.xml><?xml version="1.0" encoding="utf-8"?>
<p:tagLst xmlns:p="http://schemas.openxmlformats.org/presentationml/2006/main">
  <p:tag name="KSO_WM_BEAUTIFY_FLAG" val=""/>
</p:tagLst>
</file>

<file path=ppt/tags/tag502.xml><?xml version="1.0" encoding="utf-8"?>
<p:tagLst xmlns:p="http://schemas.openxmlformats.org/presentationml/2006/main">
  <p:tag name="KSO_WM_BEAUTIFY_FLAG" val="#wm#"/>
  <p:tag name="KSO_WM_TEMPLATE_CATEGORY" val="custom"/>
  <p:tag name="KSO_WM_TEMPLATE_INDEX" val="20180430"/>
</p:tagLst>
</file>

<file path=ppt/tags/tag503.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0"/>
  <p:tag name="KSO_WM_UNIT_DIAGRAM_ISNUMVISUAL" val="0"/>
  <p:tag name="KSO_WM_UNIT_DIAGRAM_ISREFERUNIT" val="0"/>
  <p:tag name="KSO_WM_UNIT_HIGHLIGHT" val="0"/>
  <p:tag name="KSO_WM_UNIT_ID" val="custom20180430_12*a*1"/>
  <p:tag name="KSO_WM_UNIT_INDEX" val="1"/>
  <p:tag name="KSO_WM_UNIT_ISCONTENTSTITLE" val="0"/>
  <p:tag name="KSO_WM_UNIT_ISNUMDGMTITLE" val="0"/>
  <p:tag name="KSO_WM_UNIT_LAYERLEVEL" val="1"/>
  <p:tag name="KSO_WM_UNIT_NOCLEAR" val="0"/>
  <p:tag name="KSO_WM_UNIT_PRESET_TEXT" val="请输入章节标题"/>
  <p:tag name="KSO_WM_UNIT_TEXT_FILL_FORE_SCHEMECOLOR_INDEX" val="6"/>
  <p:tag name="KSO_WM_UNIT_TEXT_FILL_FORE_SCHEMECOLOR_INDEX_BRIGHTNESS" val="0"/>
  <p:tag name="KSO_WM_UNIT_TEXT_FILL_TYPE" val="1"/>
  <p:tag name="KSO_WM_UNIT_TYPE" val="a"/>
  <p:tag name="KSO_WM_UNIT_VALUE" val="9"/>
</p:tagLst>
</file>

<file path=ppt/tags/tag504.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1"/>
  <p:tag name="KSO_WM_UNIT_DIAGRAM_ISNUMVISUAL" val="0"/>
  <p:tag name="KSO_WM_UNIT_DIAGRAM_ISREFERUNIT" val="0"/>
  <p:tag name="KSO_WM_UNIT_HIGHLIGHT" val="0"/>
  <p:tag name="KSO_WM_UNIT_ID" val="custom20180430_12*e*1"/>
  <p:tag name="KSO_WM_UNIT_INDEX" val="1"/>
  <p:tag name="KSO_WM_UNIT_LAYERLEVEL" val="1"/>
  <p:tag name="KSO_WM_UNIT_NOCLEAR" val="0"/>
  <p:tag name="KSO_WM_UNIT_PRESET_TEXT" val="1"/>
  <p:tag name="KSO_WM_UNIT_TEXT_FILL_FORE_SCHEMECOLOR_INDEX" val="14"/>
  <p:tag name="KSO_WM_UNIT_TEXT_FILL_FORE_SCHEMECOLOR_INDEX_BRIGHTNESS" val="0"/>
  <p:tag name="KSO_WM_UNIT_TEXT_FILL_TYPE" val="1"/>
  <p:tag name="KSO_WM_UNIT_TYPE" val="e"/>
  <p:tag name="KSO_WM_UNIT_VALUE" val="2"/>
</p:tagLst>
</file>

<file path=ppt/tags/tag505.xml><?xml version="1.0" encoding="utf-8"?>
<p:tagLst xmlns:p="http://schemas.openxmlformats.org/presentationml/2006/main">
  <p:tag name="KSO_WM_BEAUTIFY_FLAG" val="#wm#"/>
  <p:tag name="KSO_WM_COMBINE_RELATE_SLIDE_ID" val="background20177574_6"/>
  <p:tag name="KSO_WM_SLIDE_ID" val="custom20180430_12"/>
  <p:tag name="KSO_WM_SLIDE_INDEX" val="12"/>
  <p:tag name="KSO_WM_SLIDE_ITEM_CNT" val="0"/>
  <p:tag name="KSO_WM_SLIDE_LAYOUT" val="a_e"/>
  <p:tag name="KSO_WM_SLIDE_LAYOUT_CNT" val="1_1"/>
  <p:tag name="KSO_WM_SLIDE_SUBTYPE" val="pureTxt"/>
  <p:tag name="KSO_WM_SLIDE_TYPE" val="sectionTitle"/>
  <p:tag name="KSO_WM_TAG_VERSION" val="1.0"/>
  <p:tag name="KSO_WM_TEMPLATE_CATEGORY" val="custom"/>
  <p:tag name="KSO_WM_TEMPLATE_COLOR_TYPE" val="0"/>
  <p:tag name="KSO_WM_TEMPLATE_INDEX" val="20180430"/>
  <p:tag name="KSO_WM_TEMPLATE_MASTER_TYPE" val="1"/>
  <p:tag name="KSO_WM_TEMPLATE_SUBCATEGORY" val="0"/>
</p:tagLst>
</file>

<file path=ppt/tags/tag506.xml><?xml version="1.0" encoding="utf-8"?>
<p:tagLst xmlns:p="http://schemas.openxmlformats.org/presentationml/2006/main">
  <p:tag name="KSO_WM_BEAUTIFY_FLAG" val="#wm#"/>
  <p:tag name="KSO_WM_TEMPLATE_CATEGORY" val="custom"/>
  <p:tag name="KSO_WM_TEMPLATE_INDEX" val="20180430"/>
</p:tagLst>
</file>

<file path=ppt/tags/tag507.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0"/>
  <p:tag name="KSO_WM_UNIT_DIAGRAM_ISNUMVISUAL" val="0"/>
  <p:tag name="KSO_WM_UNIT_DIAGRAM_ISREFERUNIT" val="0"/>
  <p:tag name="KSO_WM_UNIT_HIGHLIGHT" val="0"/>
  <p:tag name="KSO_WM_UNIT_ID" val="custom20180430_12*a*1"/>
  <p:tag name="KSO_WM_UNIT_INDEX" val="1"/>
  <p:tag name="KSO_WM_UNIT_ISCONTENTSTITLE" val="0"/>
  <p:tag name="KSO_WM_UNIT_ISNUMDGMTITLE" val="0"/>
  <p:tag name="KSO_WM_UNIT_LAYERLEVEL" val="1"/>
  <p:tag name="KSO_WM_UNIT_NOCLEAR" val="0"/>
  <p:tag name="KSO_WM_UNIT_PRESET_TEXT" val="请输入章节标题"/>
  <p:tag name="KSO_WM_UNIT_TEXT_FILL_FORE_SCHEMECOLOR_INDEX" val="6"/>
  <p:tag name="KSO_WM_UNIT_TEXT_FILL_FORE_SCHEMECOLOR_INDEX_BRIGHTNESS" val="0"/>
  <p:tag name="KSO_WM_UNIT_TEXT_FILL_TYPE" val="1"/>
  <p:tag name="KSO_WM_UNIT_TYPE" val="a"/>
  <p:tag name="KSO_WM_UNIT_VALUE" val="9"/>
</p:tagLst>
</file>

<file path=ppt/tags/tag508.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1"/>
  <p:tag name="KSO_WM_UNIT_DIAGRAM_ISNUMVISUAL" val="0"/>
  <p:tag name="KSO_WM_UNIT_DIAGRAM_ISREFERUNIT" val="0"/>
  <p:tag name="KSO_WM_UNIT_HIGHLIGHT" val="0"/>
  <p:tag name="KSO_WM_UNIT_ID" val="custom20180430_12*e*1"/>
  <p:tag name="KSO_WM_UNIT_INDEX" val="1"/>
  <p:tag name="KSO_WM_UNIT_LAYERLEVEL" val="1"/>
  <p:tag name="KSO_WM_UNIT_NOCLEAR" val="0"/>
  <p:tag name="KSO_WM_UNIT_PRESET_TEXT" val="1"/>
  <p:tag name="KSO_WM_UNIT_TEXT_FILL_FORE_SCHEMECOLOR_INDEX" val="14"/>
  <p:tag name="KSO_WM_UNIT_TEXT_FILL_FORE_SCHEMECOLOR_INDEX_BRIGHTNESS" val="0"/>
  <p:tag name="KSO_WM_UNIT_TEXT_FILL_TYPE" val="1"/>
  <p:tag name="KSO_WM_UNIT_TYPE" val="e"/>
  <p:tag name="KSO_WM_UNIT_VALUE" val="2"/>
</p:tagLst>
</file>

<file path=ppt/tags/tag509.xml><?xml version="1.0" encoding="utf-8"?>
<p:tagLst xmlns:p="http://schemas.openxmlformats.org/presentationml/2006/main">
  <p:tag name="KSO_WM_BEAUTIFY_FLAG" val="#wm#"/>
  <p:tag name="KSO_WM_COMBINE_RELATE_SLIDE_ID" val="background20177574_6"/>
  <p:tag name="KSO_WM_SLIDE_ID" val="custom20180430_12"/>
  <p:tag name="KSO_WM_SLIDE_INDEX" val="12"/>
  <p:tag name="KSO_WM_SLIDE_ITEM_CNT" val="0"/>
  <p:tag name="KSO_WM_SLIDE_LAYOUT" val="a_e"/>
  <p:tag name="KSO_WM_SLIDE_LAYOUT_CNT" val="1_1"/>
  <p:tag name="KSO_WM_SLIDE_SUBTYPE" val="pureTxt"/>
  <p:tag name="KSO_WM_SLIDE_TYPE" val="sectionTitle"/>
  <p:tag name="KSO_WM_TAG_VERSION" val="1.0"/>
  <p:tag name="KSO_WM_TEMPLATE_CATEGORY" val="custom"/>
  <p:tag name="KSO_WM_TEMPLATE_COLOR_TYPE" val="0"/>
  <p:tag name="KSO_WM_TEMPLATE_INDEX" val="20180430"/>
  <p:tag name="KSO_WM_TEMPLATE_MASTER_TYPE" val="1"/>
  <p:tag name="KSO_WM_TEMPLATE_SUBCATEGORY" val="0"/>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510.xml><?xml version="1.0" encoding="utf-8"?>
<p:tagLst xmlns:p="http://schemas.openxmlformats.org/presentationml/2006/main">
  <p:tag name="KSO_WM_BEAUTIFY_FLAG" val=""/>
</p:tagLst>
</file>

<file path=ppt/tags/tag5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5172_3*i*1"/>
  <p:tag name="KSO_WM_TEMPLATE_CATEGORY" val="chip"/>
  <p:tag name="KSO_WM_TEMPLATE_INDEX" val="20205172"/>
  <p:tag name="KSO_WM_UNIT_LAYERLEVEL" val="1"/>
  <p:tag name="KSO_WM_TAG_VERSION" val="1.0"/>
  <p:tag name="KSO_WM_BEAUTIFY_FLAG" val="#wm#"/>
  <p:tag name="KSO_WM_CHIP_GROUPID" val="5f8cf9aea61ec3b55284a78a"/>
  <p:tag name="KSO_WM_CHIP_XID" val="5f8cf9aea61ec3b55284a78d"/>
  <p:tag name="KSO_WM_UNIT_DEC_AREA_ID" val="b589791eca354a96a7609574ee006597"/>
  <p:tag name="KSO_WM_UNIT_DECORATE_INFO" val=""/>
  <p:tag name="KSO_WM_UNIT_SM_LIMIT_TYPE" val=""/>
  <p:tag name="KSO_WM_CHIP_FILLAREA_FILL_RULE" val="{&quot;fill_align&quot;:&quot;cm&quot;,&quot;fill_effect&quot;:[],&quot;fill_mode&quot;:&quot;full&quot;,&quot;sacle_strategy&quot;:&quot;stretch&quot;}"/>
  <p:tag name="KSO_WM_ASSEMBLE_CHIP_INDEX" val="d6b4132c0b2941779e2f6bfd8959ef6a"/>
  <p:tag name="KSO_WM_SLIDE_BACKGROUND_TYPE" val="general"/>
</p:tagLst>
</file>

<file path=ppt/tags/tag5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5172_4*i*1"/>
  <p:tag name="KSO_WM_TEMPLATE_CATEGORY" val="chip"/>
  <p:tag name="KSO_WM_TEMPLATE_INDEX" val="20205172"/>
  <p:tag name="KSO_WM_UNIT_LAYERLEVEL" val="1"/>
  <p:tag name="KSO_WM_TAG_VERSION" val="1.0"/>
  <p:tag name="KSO_WM_BEAUTIFY_FLAG" val="#wm#"/>
  <p:tag name="KSO_WM_CHIP_GROUPID" val="5f8cf9aea61ec3b55284a78a"/>
  <p:tag name="KSO_WM_CHIP_XID" val="5f8cf9aea61ec3b55284a78e"/>
  <p:tag name="KSO_WM_UNIT_DEC_AREA_ID" val="3b8616dbe0a64b29b3240e33a843410f"/>
  <p:tag name="KSO_WM_UNIT_DECORATE_INFO" val=""/>
  <p:tag name="KSO_WM_UNIT_SM_LIMIT_TYPE" val=""/>
  <p:tag name="KSO_WM_CHIP_FILLAREA_FILL_RULE" val="{&quot;fill_align&quot;:&quot;cm&quot;,&quot;fill_effect&quot;:[],&quot;fill_mode&quot;:&quot;full&quot;,&quot;sacle_strategy&quot;:&quot;stretch&quot;}"/>
  <p:tag name="KSO_WM_ASSEMBLE_CHIP_INDEX" val="60ad3370c878491b80a4b3f082b9fc2a"/>
  <p:tag name="KSO_WM_SLIDE_BACKGROUND_TYPE" val="general"/>
</p:tagLst>
</file>

<file path=ppt/tags/tag513.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514.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515.xml><?xml version="1.0" encoding="utf-8"?>
<p:tagLst xmlns:p="http://schemas.openxmlformats.org/presentationml/2006/main">
  <p:tag name="KSO_WM_SLIDE_BACKGROUND_TYPE" val="general"/>
</p:tagLst>
</file>

<file path=ppt/tags/tag516.xml><?xml version="1.0" encoding="utf-8"?>
<p:tagLst xmlns:p="http://schemas.openxmlformats.org/presentationml/2006/main">
  <p:tag name="KSO_WM_BEAUTIFY_FLAG" val=""/>
</p:tagLst>
</file>

<file path=ppt/tags/tag517.xml><?xml version="1.0" encoding="utf-8"?>
<p:tagLst xmlns:p="http://schemas.openxmlformats.org/presentationml/2006/main">
  <p:tag name="KSO_WM_BEAUTIFY_FLAG" val="#wm#"/>
  <p:tag name="KSO_WM_TEMPLATE_CATEGORY" val="custom"/>
  <p:tag name="KSO_WM_TEMPLATE_INDEX" val="20180430"/>
</p:tagLst>
</file>

<file path=ppt/tags/tag518.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0"/>
  <p:tag name="KSO_WM_UNIT_DIAGRAM_ISNUMVISUAL" val="0"/>
  <p:tag name="KSO_WM_UNIT_DIAGRAM_ISREFERUNIT" val="0"/>
  <p:tag name="KSO_WM_UNIT_HIGHLIGHT" val="0"/>
  <p:tag name="KSO_WM_UNIT_ID" val="custom20180430_29*a*1"/>
  <p:tag name="KSO_WM_UNIT_INDEX" val="1"/>
  <p:tag name="KSO_WM_UNIT_ISCONTENTSTITLE" val="0"/>
  <p:tag name="KSO_WM_UNIT_ISNUMDGMTITLE" val="0"/>
  <p:tag name="KSO_WM_UNIT_LAYERLEVEL" val="1"/>
  <p:tag name="KSO_WM_UNIT_NOCLEAR" val="0"/>
  <p:tag name="KSO_WM_UNIT_PRESET_TEXT" val="感谢聆听"/>
  <p:tag name="KSO_WM_UNIT_TEXT_FILL_FORE_SCHEMECOLOR_INDEX" val="6"/>
  <p:tag name="KSO_WM_UNIT_TEXT_FILL_FORE_SCHEMECOLOR_INDEX_BRIGHTNESS" val="0"/>
  <p:tag name="KSO_WM_UNIT_TEXT_FILL_TYPE" val="1"/>
  <p:tag name="KSO_WM_UNIT_TYPE" val="a"/>
  <p:tag name="KSO_WM_UNIT_VALUE" val="6"/>
</p:tagLst>
</file>

<file path=ppt/tags/tag519.xml><?xml version="1.0" encoding="utf-8"?>
<p:tagLst xmlns:p="http://schemas.openxmlformats.org/presentationml/2006/main">
  <p:tag name="KSO_WM_BEAUTIFY_FLAG" val="#wm#"/>
  <p:tag name="KSO_WM_TAG_VERSION" val="1.0"/>
  <p:tag name="KSO_WM_TEMPLATE_CATEGORY" val="custom"/>
  <p:tag name="KSO_WM_TEMPLATE_INDEX" val="20180430"/>
  <p:tag name="KSO_WM_UNIT_COMPATIBLE" val="0"/>
  <p:tag name="KSO_WM_UNIT_DIAGRAM_ISNUMVISUAL" val="0"/>
  <p:tag name="KSO_WM_UNIT_DIAGRAM_ISREFERUNIT" val="0"/>
  <p:tag name="KSO_WM_UNIT_HIGHLIGHT" val="0"/>
  <p:tag name="KSO_WM_UNIT_ID" val="custom20180430_29*b*1"/>
  <p:tag name="KSO_WM_UNIT_INDEX" val="1"/>
  <p:tag name="KSO_WM_UNIT_ISCONTENTSTITLE" val="0"/>
  <p:tag name="KSO_WM_UNIT_ISNUMDGMTITLE" val="0"/>
  <p:tag name="KSO_WM_UNIT_LAYERLEVEL" val="1"/>
  <p:tag name="KSO_WM_UNIT_NOCLEAR" val="0"/>
  <p:tag name="KSO_WM_UNIT_PRESET_TEXT" val="请在此输入您的副标题"/>
  <p:tag name="KSO_WM_UNIT_TEXT_FILL_FORE_SCHEMECOLOR_INDEX" val="14"/>
  <p:tag name="KSO_WM_UNIT_TEXT_FILL_FORE_SCHEMECOLOR_INDEX_BRIGHTNESS" val="0"/>
  <p:tag name="KSO_WM_UNIT_TEXT_FILL_TYPE" val="1"/>
  <p:tag name="KSO_WM_UNIT_TYPE" val="b"/>
  <p:tag name="KSO_WM_UNIT_VALUE" val="22"/>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520.xml><?xml version="1.0" encoding="utf-8"?>
<p:tagLst xmlns:p="http://schemas.openxmlformats.org/presentationml/2006/main">
  <p:tag name="KSO_WM_BEAUTIFY_FLAG" val="#wm#"/>
  <p:tag name="KSO_WM_COMBINE_RELATE_SLIDE_ID" val="background20177574_11"/>
  <p:tag name="KSO_WM_SLIDE_ID" val="custom20180430_29"/>
  <p:tag name="KSO_WM_SLIDE_INDEX" val="29"/>
  <p:tag name="KSO_WM_SLIDE_ITEM_CNT" val="0"/>
  <p:tag name="KSO_WM_SLIDE_LAYOUT" val="a_b"/>
  <p:tag name="KSO_WM_SLIDE_LAYOUT_CNT" val="1_1"/>
  <p:tag name="KSO_WM_SLIDE_SUBTYPE" val="pureTxt"/>
  <p:tag name="KSO_WM_SLIDE_TYPE" val="endPage"/>
  <p:tag name="KSO_WM_TAG_VERSION" val="1.0"/>
  <p:tag name="KSO_WM_TEMPLATE_CATEGORY" val="custom"/>
  <p:tag name="KSO_WM_TEMPLATE_COLOR_TYPE" val="0"/>
  <p:tag name="KSO_WM_TEMPLATE_INDEX" val="20180430"/>
  <p:tag name="KSO_WM_TEMPLATE_MASTER_TYPE" val="1"/>
  <p:tag name="KSO_WM_TEMPLATE_SUBCATEGORY" val="0"/>
</p:tagLst>
</file>

<file path=ppt/tags/tag521.xml><?xml version="1.0" encoding="utf-8"?>
<p:tagLst xmlns:p="http://schemas.openxmlformats.org/presentationml/2006/main">
  <p:tag name="KSO_WM_BEAUTIFY_FLAG" val=""/>
</p:tagLst>
</file>

<file path=ppt/tags/tag522.xml><?xml version="1.0" encoding="utf-8"?>
<p:tagLst xmlns:p="http://schemas.openxmlformats.org/presentationml/2006/main">
  <p:tag name="KSO_WM_BEAUTIFY_FLAG" val=""/>
</p:tagLst>
</file>

<file path=ppt/tags/tag523.xml><?xml version="1.0" encoding="utf-8"?>
<p:tagLst xmlns:p="http://schemas.openxmlformats.org/presentationml/2006/main">
  <p:tag name="KSO_WM_BEAUTIFY_FLAG" val=""/>
</p:tagLst>
</file>

<file path=ppt/tags/tag524.xml><?xml version="1.0" encoding="utf-8"?>
<p:tagLst xmlns:p="http://schemas.openxmlformats.org/presentationml/2006/main">
  <p:tag name="KSO_WM_BEAUTIFY_FLAG" val=""/>
</p:tagLst>
</file>

<file path=ppt/tags/tag525.xml><?xml version="1.0" encoding="utf-8"?>
<p:tagLst xmlns:p="http://schemas.openxmlformats.org/presentationml/2006/main">
  <p:tag name="KSO_WM_BEAUTIFY_FLAG" val=""/>
</p:tagLst>
</file>

<file path=ppt/tags/tag526.xml><?xml version="1.0" encoding="utf-8"?>
<p:tagLst xmlns:p="http://schemas.openxmlformats.org/presentationml/2006/main">
  <p:tag name="KSO_WM_BEAUTIFY_FLAG" val=""/>
</p:tagLst>
</file>

<file path=ppt/tags/tag527.xml><?xml version="1.0" encoding="utf-8"?>
<p:tagLst xmlns:p="http://schemas.openxmlformats.org/presentationml/2006/main">
  <p:tag name="KSO_WM_BEAUTIFY_FLAG" val=""/>
</p:tagLst>
</file>

<file path=ppt/tags/tag5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5172_4*i*1"/>
  <p:tag name="KSO_WM_TEMPLATE_CATEGORY" val="chip"/>
  <p:tag name="KSO_WM_TEMPLATE_INDEX" val="20205172"/>
  <p:tag name="KSO_WM_UNIT_LAYERLEVEL" val="1"/>
  <p:tag name="KSO_WM_TAG_VERSION" val="1.0"/>
  <p:tag name="KSO_WM_BEAUTIFY_FLAG" val="#wm#"/>
  <p:tag name="KSO_WM_CHIP_GROUPID" val="5f8cf9aea61ec3b55284a78a"/>
  <p:tag name="KSO_WM_CHIP_XID" val="5f8cf9aea61ec3b55284a78e"/>
  <p:tag name="KSO_WM_UNIT_DEC_AREA_ID" val="3b8616dbe0a64b29b3240e33a843410f"/>
  <p:tag name="KSO_WM_UNIT_DECORATE_INFO" val=""/>
  <p:tag name="KSO_WM_UNIT_SM_LIMIT_TYPE" val=""/>
  <p:tag name="KSO_WM_CHIP_FILLAREA_FILL_RULE" val="{&quot;fill_align&quot;:&quot;cm&quot;,&quot;fill_effect&quot;:[],&quot;fill_mode&quot;:&quot;full&quot;,&quot;sacle_strategy&quot;:&quot;stretch&quot;}"/>
  <p:tag name="KSO_WM_ASSEMBLE_CHIP_INDEX" val="60ad3370c878491b80a4b3f082b9fc2a"/>
  <p:tag name="KSO_WM_SLIDE_BACKGROUND_TYPE" val="general"/>
</p:tagLst>
</file>

<file path=ppt/tags/tag529.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530.xml><?xml version="1.0" encoding="utf-8"?>
<p:tagLst xmlns:p="http://schemas.openxmlformats.org/presentationml/2006/main">
  <p:tag name="KSO_WM_SLIDE_BACKGROUND_TYPE" val="general"/>
</p:tagLst>
</file>

<file path=ppt/tags/tag5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5172_4*i*1"/>
  <p:tag name="KSO_WM_TEMPLATE_CATEGORY" val="chip"/>
  <p:tag name="KSO_WM_TEMPLATE_INDEX" val="20205172"/>
  <p:tag name="KSO_WM_UNIT_LAYERLEVEL" val="1"/>
  <p:tag name="KSO_WM_TAG_VERSION" val="1.0"/>
  <p:tag name="KSO_WM_BEAUTIFY_FLAG" val="#wm#"/>
  <p:tag name="KSO_WM_CHIP_GROUPID" val="5f8cf9aea61ec3b55284a78a"/>
  <p:tag name="KSO_WM_CHIP_XID" val="5f8cf9aea61ec3b55284a78e"/>
  <p:tag name="KSO_WM_UNIT_DEC_AREA_ID" val="3b8616dbe0a64b29b3240e33a843410f"/>
  <p:tag name="KSO_WM_UNIT_DECORATE_INFO" val=""/>
  <p:tag name="KSO_WM_UNIT_SM_LIMIT_TYPE" val=""/>
  <p:tag name="KSO_WM_CHIP_FILLAREA_FILL_RULE" val="{&quot;fill_align&quot;:&quot;cm&quot;,&quot;fill_effect&quot;:[],&quot;fill_mode&quot;:&quot;full&quot;,&quot;sacle_strategy&quot;:&quot;stretch&quot;}"/>
  <p:tag name="KSO_WM_ASSEMBLE_CHIP_INDEX" val="60ad3370c878491b80a4b3f082b9fc2a"/>
  <p:tag name="KSO_WM_SLIDE_BACKGROUND_TYPE" val="general"/>
</p:tagLst>
</file>

<file path=ppt/tags/tag532.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533.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534.xml><?xml version="1.0" encoding="utf-8"?>
<p:tagLst xmlns:p="http://schemas.openxmlformats.org/presentationml/2006/main">
  <p:tag name="KSO_WM_SLIDE_BACKGROUND_TYPE" val="general"/>
</p:tagLst>
</file>

<file path=ppt/tags/tag535.xml><?xml version="1.0" encoding="utf-8"?>
<p:tagLst xmlns:p="http://schemas.openxmlformats.org/presentationml/2006/main">
  <p:tag name="AS_OS" val="Unix 3.10 unknown"/>
  <p:tag name="AS_RELEASE_DATE" val="2023.03.31"/>
  <p:tag name="AS_TITLE" val="Aspose.Slides for Java"/>
  <p:tag name="AS_VERSION" val="23.3"/>
  <p:tag name="COMMONDATA" val="eyJoZGlkIjoiMDE1ZjQ1NDA5MzVlNTNjYWVlYTJiMDZiOWU1NjRkMGYifQ=="/>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5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5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6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6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6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7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7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7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7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7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7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7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7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7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8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8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9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9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9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微软雅黑"/>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微软雅黑"/>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F5F5F5"/>
      </a:dk2>
      <a:lt2>
        <a:srgbClr val="FFFFFF"/>
      </a:lt2>
      <a:accent1>
        <a:srgbClr val="1F6355"/>
      </a:accent1>
      <a:accent2>
        <a:srgbClr val="2F7252"/>
      </a:accent2>
      <a:accent3>
        <a:srgbClr val="3F814F"/>
      </a:accent3>
      <a:accent4>
        <a:srgbClr val="508F4D"/>
      </a:accent4>
      <a:accent5>
        <a:srgbClr val="609E4A"/>
      </a:accent5>
      <a:accent6>
        <a:srgbClr val="70AD47"/>
      </a:accent6>
      <a:hlink>
        <a:srgbClr val="0563C1"/>
      </a:hlink>
      <a:folHlink>
        <a:srgbClr val="954F72"/>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主题​​">
  <a:themeElements>
    <a:clrScheme name="">
      <a:dk1>
        <a:srgbClr val="000000"/>
      </a:dk1>
      <a:lt1>
        <a:srgbClr val="FFFFFF"/>
      </a:lt1>
      <a:dk2>
        <a:srgbClr val="F5F5F5"/>
      </a:dk2>
      <a:lt2>
        <a:srgbClr val="FFFFFF"/>
      </a:lt2>
      <a:accent1>
        <a:srgbClr val="1F6355"/>
      </a:accent1>
      <a:accent2>
        <a:srgbClr val="2F7252"/>
      </a:accent2>
      <a:accent3>
        <a:srgbClr val="3F814F"/>
      </a:accent3>
      <a:accent4>
        <a:srgbClr val="508F4D"/>
      </a:accent4>
      <a:accent5>
        <a:srgbClr val="609E4A"/>
      </a:accent5>
      <a:accent6>
        <a:srgbClr val="70AD47"/>
      </a:accent6>
      <a:hlink>
        <a:srgbClr val="0563C1"/>
      </a:hlink>
      <a:folHlink>
        <a:srgbClr val="954F72"/>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6_Office 主题">
  <a:themeElements>
    <a:clrScheme name="6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6_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lnDef>
  </a:objectDefaults>
  <a:extraClrSchemeLst>
    <a:extraClrScheme>
      <a:clrScheme name="6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7305</Words>
  <Application>WPS 演示</Application>
  <PresentationFormat>宽屏</PresentationFormat>
  <Paragraphs>418</Paragraphs>
  <Slides>27</Slides>
  <Notes>13</Notes>
  <HiddenSlides>0</HiddenSlides>
  <MMClips>0</MMClips>
  <ScaleCrop>false</ScaleCrop>
  <HeadingPairs>
    <vt:vector size="6" baseType="variant">
      <vt:variant>
        <vt:lpstr>已用的字体</vt:lpstr>
      </vt:variant>
      <vt:variant>
        <vt:i4>24</vt:i4>
      </vt:variant>
      <vt:variant>
        <vt:lpstr>主题</vt:lpstr>
      </vt:variant>
      <vt:variant>
        <vt:i4>4</vt:i4>
      </vt:variant>
      <vt:variant>
        <vt:lpstr>幻灯片标题</vt:lpstr>
      </vt:variant>
      <vt:variant>
        <vt:i4>27</vt:i4>
      </vt:variant>
    </vt:vector>
  </HeadingPairs>
  <TitlesOfParts>
    <vt:vector size="55" baseType="lpstr">
      <vt:lpstr>Arial</vt:lpstr>
      <vt:lpstr>宋体</vt:lpstr>
      <vt:lpstr>Wingdings</vt:lpstr>
      <vt:lpstr>微软雅黑</vt:lpstr>
      <vt:lpstr>Century Gothic</vt:lpstr>
      <vt:lpstr>Century Gothic</vt:lpstr>
      <vt:lpstr>Calibri</vt:lpstr>
      <vt:lpstr>Tahoma</vt:lpstr>
      <vt:lpstr>Times New Roman</vt:lpstr>
      <vt:lpstr>Times New Roman</vt:lpstr>
      <vt:lpstr>Yu Gothic UI Semibold</vt:lpstr>
      <vt:lpstr>微软雅黑 Light</vt:lpstr>
      <vt:lpstr>Impact</vt:lpstr>
      <vt:lpstr>Kartika</vt:lpstr>
      <vt:lpstr>PMingLiU-ExtB</vt:lpstr>
      <vt:lpstr>黑体</vt:lpstr>
      <vt:lpstr>Arial Unicode MS</vt:lpstr>
      <vt:lpstr>华文新魏</vt:lpstr>
      <vt:lpstr>Arial</vt:lpstr>
      <vt:lpstr>汉仪中圆 简</vt:lpstr>
      <vt:lpstr>AMGDT</vt:lpstr>
      <vt:lpstr>Arial Black</vt:lpstr>
      <vt:lpstr>等线</vt:lpstr>
      <vt:lpstr>方正粗黑宋简体</vt:lpstr>
      <vt:lpstr>WPS</vt:lpstr>
      <vt:lpstr>1_Office 主题​​</vt:lpstr>
      <vt:lpstr>3_Office 主题​​</vt:lpstr>
      <vt:lpstr>6_Office 主题</vt:lpstr>
      <vt:lpstr>阅读理解 长难句分析 </vt:lpstr>
      <vt:lpstr>PowerPoint 演示文稿</vt:lpstr>
      <vt:lpstr>That THAT that that boy wrote on the blackboard   is wrong.</vt:lpstr>
      <vt:lpstr> ①去繁存简抓主干 认清“三长两短一并列”，找到主干。</vt:lpstr>
      <vt:lpstr>“三长”-介词短语 介词+名词结构</vt:lpstr>
      <vt:lpstr>PowerPoint 演示文稿</vt:lpstr>
      <vt:lpstr>“三长”-从句</vt:lpstr>
      <vt:lpstr>PowerPoint 演示文稿</vt:lpstr>
      <vt:lpstr>“三长” -非谓语</vt:lpstr>
      <vt:lpstr>PowerPoint 演示文稿</vt:lpstr>
      <vt:lpstr>PowerPoint 演示文稿</vt:lpstr>
      <vt:lpstr>PowerPoint 演示文稿</vt:lpstr>
      <vt:lpstr>长难句理解三步走：</vt:lpstr>
      <vt:lpstr>Practice</vt:lpstr>
      <vt:lpstr>1.找出以下句子的主干并翻译句子</vt:lpstr>
      <vt:lpstr>PowerPoint 演示文稿</vt:lpstr>
      <vt:lpstr>真题演练</vt:lpstr>
      <vt:lpstr>PowerPoint 演示文稿</vt:lpstr>
      <vt:lpstr>PowerPoint 演示文稿</vt:lpstr>
      <vt:lpstr>PowerPoint 演示文稿</vt:lpstr>
      <vt:lpstr>PowerPoint 演示文稿</vt:lpstr>
      <vt:lpstr>长难句口诀：</vt:lpstr>
      <vt:lpstr>Thanks for your listening</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明生</cp:lastModifiedBy>
  <cp:revision>35</cp:revision>
  <cp:lastPrinted>2024-04-26T20:12:00Z</cp:lastPrinted>
  <dcterms:created xsi:type="dcterms:W3CDTF">2024-04-26T20:12:00Z</dcterms:created>
  <dcterms:modified xsi:type="dcterms:W3CDTF">2025-01-19T02:29:08Z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46C3BFAAE98F41D3BE8FF284022C7E1F</vt:lpwstr>
  </property>
  <property fmtid="{D5CDD505-2E9C-101B-9397-08002B2CF9AE}" pid="7" name="KSOProductBuildVer">
    <vt:lpwstr>2052-12.1.0.19302</vt:lpwstr>
  </property>
</Properties>
</file>